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2" r:id="rId5"/>
  </p:sldMasterIdLst>
  <p:notesMasterIdLst>
    <p:notesMasterId r:id="rId18"/>
  </p:notesMasterIdLst>
  <p:handoutMasterIdLst>
    <p:handoutMasterId r:id="rId19"/>
  </p:handoutMasterIdLst>
  <p:sldIdLst>
    <p:sldId id="257" r:id="rId6"/>
    <p:sldId id="346" r:id="rId7"/>
    <p:sldId id="273" r:id="rId8"/>
    <p:sldId id="259" r:id="rId9"/>
    <p:sldId id="281" r:id="rId10"/>
    <p:sldId id="271" r:id="rId11"/>
    <p:sldId id="270" r:id="rId12"/>
    <p:sldId id="276" r:id="rId13"/>
    <p:sldId id="382" r:id="rId14"/>
    <p:sldId id="262" r:id="rId15"/>
    <p:sldId id="383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94D159"/>
    <a:srgbClr val="000099"/>
    <a:srgbClr val="27348A"/>
    <a:srgbClr val="333399"/>
    <a:srgbClr val="001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F38139-7C5C-41AF-A2D8-700340CB8644}" v="6" dt="2021-03-15T16:11:02.1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598" autoAdjust="0"/>
  </p:normalViewPr>
  <p:slideViewPr>
    <p:cSldViewPr snapToGrid="0">
      <p:cViewPr varScale="1">
        <p:scale>
          <a:sx n="81" d="100"/>
          <a:sy n="81" d="100"/>
        </p:scale>
        <p:origin x="725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4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90A195-F676-4EA4-AAC6-358850066422}" type="doc">
      <dgm:prSet loTypeId="urn:microsoft.com/office/officeart/2005/8/layout/default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A67C4F-8394-4E8C-8E0D-992417E43562}">
      <dgm:prSet custT="1"/>
      <dgm:spPr>
        <a:solidFill>
          <a:srgbClr val="27348A"/>
        </a:solidFill>
      </dgm:spPr>
      <dgm:t>
        <a:bodyPr/>
        <a:lstStyle/>
        <a:p>
          <a:r>
            <a:rPr lang="nl-BE" sz="5000" b="1" dirty="0">
              <a:latin typeface="Poppins Light"/>
            </a:rPr>
            <a:t>Levenslang judo! </a:t>
          </a:r>
          <a:endParaRPr lang="en-US" sz="5000" b="1" dirty="0">
            <a:latin typeface="Poppins Light"/>
          </a:endParaRPr>
        </a:p>
      </dgm:t>
    </dgm:pt>
    <dgm:pt modelId="{3C2E2BB0-5738-417E-99E8-488545F4112A}" type="parTrans" cxnId="{450BFD5D-4BE9-415C-8A33-833CF27F808C}">
      <dgm:prSet/>
      <dgm:spPr/>
      <dgm:t>
        <a:bodyPr/>
        <a:lstStyle/>
        <a:p>
          <a:endParaRPr lang="en-US"/>
        </a:p>
      </dgm:t>
    </dgm:pt>
    <dgm:pt modelId="{5EF75E2E-BC7A-4230-BBFC-D998F0C92597}" type="sibTrans" cxnId="{450BFD5D-4BE9-415C-8A33-833CF27F808C}">
      <dgm:prSet/>
      <dgm:spPr/>
      <dgm:t>
        <a:bodyPr/>
        <a:lstStyle/>
        <a:p>
          <a:endParaRPr lang="en-US"/>
        </a:p>
      </dgm:t>
    </dgm:pt>
    <dgm:pt modelId="{34FAF599-51AA-4E01-AF00-CCCC8DFA5916}">
      <dgm:prSet custT="1"/>
      <dgm:spPr>
        <a:solidFill>
          <a:srgbClr val="27348A"/>
        </a:solidFill>
      </dgm:spPr>
      <dgm:t>
        <a:bodyPr/>
        <a:lstStyle/>
        <a:p>
          <a:r>
            <a:rPr lang="nl-BE" sz="4000" b="1" dirty="0">
              <a:latin typeface="Poppins Light"/>
            </a:rPr>
            <a:t>Plezier</a:t>
          </a:r>
          <a:r>
            <a:rPr lang="nl-BE" sz="4000" b="1" dirty="0"/>
            <a:t> beleven met en door judo! </a:t>
          </a:r>
          <a:endParaRPr lang="en-US" sz="4000" b="1" dirty="0"/>
        </a:p>
      </dgm:t>
    </dgm:pt>
    <dgm:pt modelId="{1940AADE-8E6C-4FF4-8CB4-4418B9CB9B85}" type="parTrans" cxnId="{7573D134-95BC-4AEC-BE54-B914AC3917E1}">
      <dgm:prSet/>
      <dgm:spPr/>
      <dgm:t>
        <a:bodyPr/>
        <a:lstStyle/>
        <a:p>
          <a:endParaRPr lang="en-US"/>
        </a:p>
      </dgm:t>
    </dgm:pt>
    <dgm:pt modelId="{047DBBC3-7FC9-474F-B764-122E653743DD}" type="sibTrans" cxnId="{7573D134-95BC-4AEC-BE54-B914AC3917E1}">
      <dgm:prSet/>
      <dgm:spPr/>
      <dgm:t>
        <a:bodyPr/>
        <a:lstStyle/>
        <a:p>
          <a:endParaRPr lang="en-US"/>
        </a:p>
      </dgm:t>
    </dgm:pt>
    <dgm:pt modelId="{CAC5C28E-1BA1-4EFA-A72B-8B93A316D165}">
      <dgm:prSet custT="1"/>
      <dgm:spPr>
        <a:solidFill>
          <a:srgbClr val="27348A"/>
        </a:solidFill>
      </dgm:spPr>
      <dgm:t>
        <a:bodyPr/>
        <a:lstStyle/>
        <a:p>
          <a:r>
            <a:rPr lang="nl-BE" sz="3000" b="1" dirty="0">
              <a:latin typeface="Poppins Light"/>
            </a:rPr>
            <a:t>CIRKEL (levenslijn) stelt dit mooi voor. Past perfect in de missie van de CJVA. </a:t>
          </a:r>
          <a:endParaRPr lang="en-US" sz="3000" b="1" dirty="0">
            <a:latin typeface="Poppins Light"/>
          </a:endParaRPr>
        </a:p>
      </dgm:t>
    </dgm:pt>
    <dgm:pt modelId="{55FE0664-4431-4DB9-9876-AEB0F665564B}" type="parTrans" cxnId="{68159DA7-5643-4E29-8985-A9698B77DB20}">
      <dgm:prSet/>
      <dgm:spPr/>
      <dgm:t>
        <a:bodyPr/>
        <a:lstStyle/>
        <a:p>
          <a:endParaRPr lang="en-US"/>
        </a:p>
      </dgm:t>
    </dgm:pt>
    <dgm:pt modelId="{382043C0-86B4-4BE5-BC2C-817E4E2E1B7C}" type="sibTrans" cxnId="{68159DA7-5643-4E29-8985-A9698B77DB20}">
      <dgm:prSet/>
      <dgm:spPr/>
      <dgm:t>
        <a:bodyPr/>
        <a:lstStyle/>
        <a:p>
          <a:endParaRPr lang="en-US"/>
        </a:p>
      </dgm:t>
    </dgm:pt>
    <dgm:pt modelId="{64FD6642-1855-405D-A5C6-EBF088CD5309}">
      <dgm:prSet custT="1"/>
      <dgm:spPr>
        <a:solidFill>
          <a:srgbClr val="27348A"/>
        </a:solidFill>
      </dgm:spPr>
      <dgm:t>
        <a:bodyPr/>
        <a:lstStyle/>
        <a:p>
          <a:r>
            <a:rPr lang="nl-BE" sz="3000" b="1" dirty="0">
              <a:latin typeface="Poppins Light"/>
            </a:rPr>
            <a:t>Aangenomen door bestuursorgaan JV</a:t>
          </a:r>
          <a:endParaRPr lang="en-US" sz="3000" b="1" dirty="0">
            <a:latin typeface="Poppins Light"/>
          </a:endParaRPr>
        </a:p>
      </dgm:t>
    </dgm:pt>
    <dgm:pt modelId="{DBC172A5-1B5D-4CA7-8636-7F1DCCE27E46}" type="parTrans" cxnId="{54FD4310-0EFC-4D27-8C53-15B1ECCC19EA}">
      <dgm:prSet/>
      <dgm:spPr/>
      <dgm:t>
        <a:bodyPr/>
        <a:lstStyle/>
        <a:p>
          <a:endParaRPr lang="en-US"/>
        </a:p>
      </dgm:t>
    </dgm:pt>
    <dgm:pt modelId="{5C937BC4-E439-4565-82CC-07FD49143D91}" type="sibTrans" cxnId="{54FD4310-0EFC-4D27-8C53-15B1ECCC19EA}">
      <dgm:prSet/>
      <dgm:spPr/>
      <dgm:t>
        <a:bodyPr/>
        <a:lstStyle/>
        <a:p>
          <a:endParaRPr lang="en-US"/>
        </a:p>
      </dgm:t>
    </dgm:pt>
    <dgm:pt modelId="{EB258437-A313-4895-BF08-1144B15D330B}" type="pres">
      <dgm:prSet presAssocID="{8190A195-F676-4EA4-AAC6-358850066422}" presName="diagram" presStyleCnt="0">
        <dgm:presLayoutVars>
          <dgm:dir/>
          <dgm:resizeHandles val="exact"/>
        </dgm:presLayoutVars>
      </dgm:prSet>
      <dgm:spPr/>
    </dgm:pt>
    <dgm:pt modelId="{80EC750C-36FC-4108-B44E-4FB4301FDC85}" type="pres">
      <dgm:prSet presAssocID="{3DA67C4F-8394-4E8C-8E0D-992417E43562}" presName="node" presStyleLbl="node1" presStyleIdx="0" presStyleCnt="4">
        <dgm:presLayoutVars>
          <dgm:bulletEnabled val="1"/>
        </dgm:presLayoutVars>
      </dgm:prSet>
      <dgm:spPr/>
    </dgm:pt>
    <dgm:pt modelId="{82C9F939-4AA3-481B-8432-C91D21437651}" type="pres">
      <dgm:prSet presAssocID="{5EF75E2E-BC7A-4230-BBFC-D998F0C92597}" presName="sibTrans" presStyleCnt="0"/>
      <dgm:spPr/>
    </dgm:pt>
    <dgm:pt modelId="{C34274FB-D4A7-4DEC-B2B1-6173448A1C5C}" type="pres">
      <dgm:prSet presAssocID="{34FAF599-51AA-4E01-AF00-CCCC8DFA5916}" presName="node" presStyleLbl="node1" presStyleIdx="1" presStyleCnt="4">
        <dgm:presLayoutVars>
          <dgm:bulletEnabled val="1"/>
        </dgm:presLayoutVars>
      </dgm:prSet>
      <dgm:spPr/>
    </dgm:pt>
    <dgm:pt modelId="{AA64F019-7DAB-4A59-A759-C6C2E74BD024}" type="pres">
      <dgm:prSet presAssocID="{047DBBC3-7FC9-474F-B764-122E653743DD}" presName="sibTrans" presStyleCnt="0"/>
      <dgm:spPr/>
    </dgm:pt>
    <dgm:pt modelId="{31F35C98-2361-47DE-BDB5-04FF2AA8DE0D}" type="pres">
      <dgm:prSet presAssocID="{CAC5C28E-1BA1-4EFA-A72B-8B93A316D165}" presName="node" presStyleLbl="node1" presStyleIdx="2" presStyleCnt="4">
        <dgm:presLayoutVars>
          <dgm:bulletEnabled val="1"/>
        </dgm:presLayoutVars>
      </dgm:prSet>
      <dgm:spPr/>
    </dgm:pt>
    <dgm:pt modelId="{DE4BE877-4D74-4AFA-89C9-DDE564445AD0}" type="pres">
      <dgm:prSet presAssocID="{382043C0-86B4-4BE5-BC2C-817E4E2E1B7C}" presName="sibTrans" presStyleCnt="0"/>
      <dgm:spPr/>
    </dgm:pt>
    <dgm:pt modelId="{7831655D-05A0-4BD5-90E6-AC80BF304EB6}" type="pres">
      <dgm:prSet presAssocID="{64FD6642-1855-405D-A5C6-EBF088CD5309}" presName="node" presStyleLbl="node1" presStyleIdx="3" presStyleCnt="4">
        <dgm:presLayoutVars>
          <dgm:bulletEnabled val="1"/>
        </dgm:presLayoutVars>
      </dgm:prSet>
      <dgm:spPr/>
    </dgm:pt>
  </dgm:ptLst>
  <dgm:cxnLst>
    <dgm:cxn modelId="{4BA31808-1848-4445-839C-F30766D2B289}" type="presOf" srcId="{8190A195-F676-4EA4-AAC6-358850066422}" destId="{EB258437-A313-4895-BF08-1144B15D330B}" srcOrd="0" destOrd="0" presId="urn:microsoft.com/office/officeart/2005/8/layout/default#1"/>
    <dgm:cxn modelId="{54FD4310-0EFC-4D27-8C53-15B1ECCC19EA}" srcId="{8190A195-F676-4EA4-AAC6-358850066422}" destId="{64FD6642-1855-405D-A5C6-EBF088CD5309}" srcOrd="3" destOrd="0" parTransId="{DBC172A5-1B5D-4CA7-8636-7F1DCCE27E46}" sibTransId="{5C937BC4-E439-4565-82CC-07FD49143D91}"/>
    <dgm:cxn modelId="{7573D134-95BC-4AEC-BE54-B914AC3917E1}" srcId="{8190A195-F676-4EA4-AAC6-358850066422}" destId="{34FAF599-51AA-4E01-AF00-CCCC8DFA5916}" srcOrd="1" destOrd="0" parTransId="{1940AADE-8E6C-4FF4-8CB4-4418B9CB9B85}" sibTransId="{047DBBC3-7FC9-474F-B764-122E653743DD}"/>
    <dgm:cxn modelId="{450BFD5D-4BE9-415C-8A33-833CF27F808C}" srcId="{8190A195-F676-4EA4-AAC6-358850066422}" destId="{3DA67C4F-8394-4E8C-8E0D-992417E43562}" srcOrd="0" destOrd="0" parTransId="{3C2E2BB0-5738-417E-99E8-488545F4112A}" sibTransId="{5EF75E2E-BC7A-4230-BBFC-D998F0C92597}"/>
    <dgm:cxn modelId="{DEAA8C61-B9ED-4303-82CA-36925F865850}" type="presOf" srcId="{34FAF599-51AA-4E01-AF00-CCCC8DFA5916}" destId="{C34274FB-D4A7-4DEC-B2B1-6173448A1C5C}" srcOrd="0" destOrd="0" presId="urn:microsoft.com/office/officeart/2005/8/layout/default#1"/>
    <dgm:cxn modelId="{DFCB9C46-C036-4C22-9BF3-5D70CA75E2FF}" type="presOf" srcId="{CAC5C28E-1BA1-4EFA-A72B-8B93A316D165}" destId="{31F35C98-2361-47DE-BDB5-04FF2AA8DE0D}" srcOrd="0" destOrd="0" presId="urn:microsoft.com/office/officeart/2005/8/layout/default#1"/>
    <dgm:cxn modelId="{69340C8B-61F8-4CD6-B529-BAC90211E0E6}" type="presOf" srcId="{64FD6642-1855-405D-A5C6-EBF088CD5309}" destId="{7831655D-05A0-4BD5-90E6-AC80BF304EB6}" srcOrd="0" destOrd="0" presId="urn:microsoft.com/office/officeart/2005/8/layout/default#1"/>
    <dgm:cxn modelId="{CFAC9892-B882-492E-87A9-D1642FFF24AE}" type="presOf" srcId="{3DA67C4F-8394-4E8C-8E0D-992417E43562}" destId="{80EC750C-36FC-4108-B44E-4FB4301FDC85}" srcOrd="0" destOrd="0" presId="urn:microsoft.com/office/officeart/2005/8/layout/default#1"/>
    <dgm:cxn modelId="{68159DA7-5643-4E29-8985-A9698B77DB20}" srcId="{8190A195-F676-4EA4-AAC6-358850066422}" destId="{CAC5C28E-1BA1-4EFA-A72B-8B93A316D165}" srcOrd="2" destOrd="0" parTransId="{55FE0664-4431-4DB9-9876-AEB0F665564B}" sibTransId="{382043C0-86B4-4BE5-BC2C-817E4E2E1B7C}"/>
    <dgm:cxn modelId="{D936434D-3EF3-4561-BB5C-C773A5FEA073}" type="presParOf" srcId="{EB258437-A313-4895-BF08-1144B15D330B}" destId="{80EC750C-36FC-4108-B44E-4FB4301FDC85}" srcOrd="0" destOrd="0" presId="urn:microsoft.com/office/officeart/2005/8/layout/default#1"/>
    <dgm:cxn modelId="{283C0E71-9CD3-48D6-B7BE-DD2821A4A352}" type="presParOf" srcId="{EB258437-A313-4895-BF08-1144B15D330B}" destId="{82C9F939-4AA3-481B-8432-C91D21437651}" srcOrd="1" destOrd="0" presId="urn:microsoft.com/office/officeart/2005/8/layout/default#1"/>
    <dgm:cxn modelId="{FA0C484C-2CB7-4634-9867-689B968B1C8D}" type="presParOf" srcId="{EB258437-A313-4895-BF08-1144B15D330B}" destId="{C34274FB-D4A7-4DEC-B2B1-6173448A1C5C}" srcOrd="2" destOrd="0" presId="urn:microsoft.com/office/officeart/2005/8/layout/default#1"/>
    <dgm:cxn modelId="{AB234DF2-B8C0-45AD-BC5D-E1323E6DD38E}" type="presParOf" srcId="{EB258437-A313-4895-BF08-1144B15D330B}" destId="{AA64F019-7DAB-4A59-A759-C6C2E74BD024}" srcOrd="3" destOrd="0" presId="urn:microsoft.com/office/officeart/2005/8/layout/default#1"/>
    <dgm:cxn modelId="{67396DB3-159B-4EEC-80DE-1057A4B8BDE8}" type="presParOf" srcId="{EB258437-A313-4895-BF08-1144B15D330B}" destId="{31F35C98-2361-47DE-BDB5-04FF2AA8DE0D}" srcOrd="4" destOrd="0" presId="urn:microsoft.com/office/officeart/2005/8/layout/default#1"/>
    <dgm:cxn modelId="{B2B2BBB5-173E-4148-B36D-FF5A29456A66}" type="presParOf" srcId="{EB258437-A313-4895-BF08-1144B15D330B}" destId="{DE4BE877-4D74-4AFA-89C9-DDE564445AD0}" srcOrd="5" destOrd="0" presId="urn:microsoft.com/office/officeart/2005/8/layout/default#1"/>
    <dgm:cxn modelId="{ED56D5E3-CA6B-4C6C-B75D-011AB9CB6EEE}" type="presParOf" srcId="{EB258437-A313-4895-BF08-1144B15D330B}" destId="{7831655D-05A0-4BD5-90E6-AC80BF304EB6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F38904-54F5-489B-8982-1BAEF3DF026E}" type="doc">
      <dgm:prSet loTypeId="urn:microsoft.com/office/officeart/2005/8/layout/h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A43B3EF-9825-4171-846C-816F2E614956}">
      <dgm:prSet/>
      <dgm:spPr>
        <a:solidFill>
          <a:srgbClr val="94D159"/>
        </a:solidFill>
        <a:ln>
          <a:noFill/>
        </a:ln>
      </dgm:spPr>
      <dgm:t>
        <a:bodyPr/>
        <a:lstStyle/>
        <a:p>
          <a:r>
            <a:rPr lang="nl-BE" b="1" dirty="0">
              <a:latin typeface="Poppins Light"/>
            </a:rPr>
            <a:t>Verder uitrollen project (Judo op School)</a:t>
          </a:r>
          <a:r>
            <a:rPr lang="nl-BE" dirty="0">
              <a:latin typeface="Poppins Light"/>
            </a:rPr>
            <a:t>	</a:t>
          </a:r>
          <a:endParaRPr lang="en-US" dirty="0">
            <a:latin typeface="Poppins Light"/>
          </a:endParaRPr>
        </a:p>
      </dgm:t>
    </dgm:pt>
    <dgm:pt modelId="{726E4C63-2896-4F65-B3BB-B46D28DEA1CF}" type="parTrans" cxnId="{FD82882B-14C8-4DFD-A6A6-4D6C8CEF6E79}">
      <dgm:prSet/>
      <dgm:spPr/>
      <dgm:t>
        <a:bodyPr/>
        <a:lstStyle/>
        <a:p>
          <a:endParaRPr lang="en-US"/>
        </a:p>
      </dgm:t>
    </dgm:pt>
    <dgm:pt modelId="{B171AC47-BC62-4027-ADA5-18AAE2CAFFB1}" type="sibTrans" cxnId="{FD82882B-14C8-4DFD-A6A6-4D6C8CEF6E79}">
      <dgm:prSet/>
      <dgm:spPr/>
      <dgm:t>
        <a:bodyPr/>
        <a:lstStyle/>
        <a:p>
          <a:endParaRPr lang="en-US"/>
        </a:p>
      </dgm:t>
    </dgm:pt>
    <dgm:pt modelId="{6B72C078-D825-4D98-94D2-B5237D690527}">
      <dgm:prSet/>
      <dgm:spPr>
        <a:solidFill>
          <a:srgbClr val="94D159"/>
        </a:solidFill>
        <a:ln>
          <a:noFill/>
        </a:ln>
      </dgm:spPr>
      <dgm:t>
        <a:bodyPr/>
        <a:lstStyle/>
        <a:p>
          <a:r>
            <a:rPr lang="nl-BE" b="1" dirty="0">
              <a:latin typeface="Poppins Light"/>
            </a:rPr>
            <a:t>Door corona heeft dit project helaas veel vertraging opgelopen</a:t>
          </a:r>
          <a:endParaRPr lang="en-US" b="1" dirty="0">
            <a:latin typeface="Poppins Light"/>
          </a:endParaRPr>
        </a:p>
      </dgm:t>
    </dgm:pt>
    <dgm:pt modelId="{651C5DAD-9BE4-4B35-BF20-9EE77A84E23B}" type="parTrans" cxnId="{E488CCAB-ABA6-47B5-9EDB-6111020F61EF}">
      <dgm:prSet/>
      <dgm:spPr/>
      <dgm:t>
        <a:bodyPr/>
        <a:lstStyle/>
        <a:p>
          <a:endParaRPr lang="en-US"/>
        </a:p>
      </dgm:t>
    </dgm:pt>
    <dgm:pt modelId="{B23E7CA5-C79C-4E37-9C32-C80A3FB9D9E9}" type="sibTrans" cxnId="{E488CCAB-ABA6-47B5-9EDB-6111020F61EF}">
      <dgm:prSet/>
      <dgm:spPr/>
      <dgm:t>
        <a:bodyPr/>
        <a:lstStyle/>
        <a:p>
          <a:endParaRPr lang="en-US"/>
        </a:p>
      </dgm:t>
    </dgm:pt>
    <dgm:pt modelId="{88B52858-4710-4ECE-83AA-CE414E66D6AA}">
      <dgm:prSet/>
      <dgm:spPr>
        <a:solidFill>
          <a:srgbClr val="94D159"/>
        </a:solidFill>
        <a:ln>
          <a:noFill/>
        </a:ln>
      </dgm:spPr>
      <dgm:t>
        <a:bodyPr/>
        <a:lstStyle/>
        <a:p>
          <a:r>
            <a:rPr lang="nl-BE" b="1" dirty="0">
              <a:latin typeface="Poppins Light"/>
            </a:rPr>
            <a:t>Nadenken over nieuwe initiatieven </a:t>
          </a:r>
          <a:endParaRPr lang="en-US" b="1" dirty="0">
            <a:latin typeface="Poppins Light"/>
          </a:endParaRPr>
        </a:p>
      </dgm:t>
    </dgm:pt>
    <dgm:pt modelId="{881B5CAD-CE83-41CB-BD4A-51065B1207EF}" type="parTrans" cxnId="{27F345FC-91CF-415F-99C0-A437FFFF976F}">
      <dgm:prSet/>
      <dgm:spPr/>
      <dgm:t>
        <a:bodyPr/>
        <a:lstStyle/>
        <a:p>
          <a:endParaRPr lang="en-US"/>
        </a:p>
      </dgm:t>
    </dgm:pt>
    <dgm:pt modelId="{34060119-0589-4348-BA69-0781FAD80FEF}" type="sibTrans" cxnId="{27F345FC-91CF-415F-99C0-A437FFFF976F}">
      <dgm:prSet/>
      <dgm:spPr/>
      <dgm:t>
        <a:bodyPr/>
        <a:lstStyle/>
        <a:p>
          <a:endParaRPr lang="en-US"/>
        </a:p>
      </dgm:t>
    </dgm:pt>
    <dgm:pt modelId="{DDD98364-3898-46A6-8789-64D7D69184BE}" type="pres">
      <dgm:prSet presAssocID="{F4F38904-54F5-489B-8982-1BAEF3DF026E}" presName="Name0" presStyleCnt="0">
        <dgm:presLayoutVars>
          <dgm:dir/>
          <dgm:animLvl val="lvl"/>
          <dgm:resizeHandles val="exact"/>
        </dgm:presLayoutVars>
      </dgm:prSet>
      <dgm:spPr/>
    </dgm:pt>
    <dgm:pt modelId="{2A8AA5E7-930D-4EFC-A9AD-156CE8C43A7B}" type="pres">
      <dgm:prSet presAssocID="{EA43B3EF-9825-4171-846C-816F2E614956}" presName="composite" presStyleCnt="0"/>
      <dgm:spPr/>
    </dgm:pt>
    <dgm:pt modelId="{C8911125-9F20-4E48-9008-27124BC5FE66}" type="pres">
      <dgm:prSet presAssocID="{EA43B3EF-9825-4171-846C-816F2E614956}" presName="parTx" presStyleLbl="alignNode1" presStyleIdx="0" presStyleCnt="3" custScaleY="106215">
        <dgm:presLayoutVars>
          <dgm:chMax val="0"/>
          <dgm:chPref val="0"/>
          <dgm:bulletEnabled val="1"/>
        </dgm:presLayoutVars>
      </dgm:prSet>
      <dgm:spPr/>
    </dgm:pt>
    <dgm:pt modelId="{21D0FB8B-E770-419F-9BC9-157C1D83B568}" type="pres">
      <dgm:prSet presAssocID="{EA43B3EF-9825-4171-846C-816F2E614956}" presName="desTx" presStyleLbl="alignAccFollowNode1" presStyleIdx="0" presStyleCnt="3">
        <dgm:presLayoutVars>
          <dgm:bulletEnabled val="1"/>
        </dgm:presLayoutVars>
      </dgm:prSet>
      <dgm:spPr>
        <a:solidFill>
          <a:srgbClr val="27348A">
            <a:alpha val="90000"/>
          </a:srgbClr>
        </a:solidFill>
        <a:ln>
          <a:noFill/>
        </a:ln>
      </dgm:spPr>
    </dgm:pt>
    <dgm:pt modelId="{3ED60EA1-3BB0-48E5-9510-5AE4A61647CE}" type="pres">
      <dgm:prSet presAssocID="{B171AC47-BC62-4027-ADA5-18AAE2CAFFB1}" presName="space" presStyleCnt="0"/>
      <dgm:spPr/>
    </dgm:pt>
    <dgm:pt modelId="{0F1E079F-53DB-4298-B788-F4A94AB8D0E8}" type="pres">
      <dgm:prSet presAssocID="{6B72C078-D825-4D98-94D2-B5237D690527}" presName="composite" presStyleCnt="0"/>
      <dgm:spPr/>
    </dgm:pt>
    <dgm:pt modelId="{9FB6EBC5-9AFA-4D10-B1DB-0DB358D88D82}" type="pres">
      <dgm:prSet presAssocID="{6B72C078-D825-4D98-94D2-B5237D690527}" presName="parTx" presStyleLbl="alignNode1" presStyleIdx="1" presStyleCnt="3" custScaleY="106215">
        <dgm:presLayoutVars>
          <dgm:chMax val="0"/>
          <dgm:chPref val="0"/>
          <dgm:bulletEnabled val="1"/>
        </dgm:presLayoutVars>
      </dgm:prSet>
      <dgm:spPr/>
    </dgm:pt>
    <dgm:pt modelId="{343C9AF7-3275-4F20-9C0C-CFBD869CED8A}" type="pres">
      <dgm:prSet presAssocID="{6B72C078-D825-4D98-94D2-B5237D690527}" presName="desTx" presStyleLbl="alignAccFollowNode1" presStyleIdx="1" presStyleCnt="3">
        <dgm:presLayoutVars>
          <dgm:bulletEnabled val="1"/>
        </dgm:presLayoutVars>
      </dgm:prSet>
      <dgm:spPr>
        <a:solidFill>
          <a:srgbClr val="27348A">
            <a:alpha val="90000"/>
          </a:srgbClr>
        </a:solidFill>
        <a:ln>
          <a:noFill/>
        </a:ln>
      </dgm:spPr>
    </dgm:pt>
    <dgm:pt modelId="{8BAD147A-E619-4259-B724-438585041165}" type="pres">
      <dgm:prSet presAssocID="{B23E7CA5-C79C-4E37-9C32-C80A3FB9D9E9}" presName="space" presStyleCnt="0"/>
      <dgm:spPr/>
    </dgm:pt>
    <dgm:pt modelId="{A5F8BF97-859C-4D51-B4CE-74C9D1CBD8D5}" type="pres">
      <dgm:prSet presAssocID="{88B52858-4710-4ECE-83AA-CE414E66D6AA}" presName="composite" presStyleCnt="0"/>
      <dgm:spPr/>
    </dgm:pt>
    <dgm:pt modelId="{B4CA3F0E-A54E-4688-A8C3-FB5D74AB6514}" type="pres">
      <dgm:prSet presAssocID="{88B52858-4710-4ECE-83AA-CE414E66D6A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B2E33F0-DF7A-4DC9-8D45-1FEDB33A27EE}" type="pres">
      <dgm:prSet presAssocID="{88B52858-4710-4ECE-83AA-CE414E66D6AA}" presName="desTx" presStyleLbl="alignAccFollowNode1" presStyleIdx="2" presStyleCnt="3" custLinFactNeighborX="1050">
        <dgm:presLayoutVars>
          <dgm:bulletEnabled val="1"/>
        </dgm:presLayoutVars>
      </dgm:prSet>
      <dgm:spPr>
        <a:solidFill>
          <a:srgbClr val="27348A">
            <a:alpha val="90000"/>
          </a:srgbClr>
        </a:solidFill>
        <a:ln>
          <a:noFill/>
        </a:ln>
      </dgm:spPr>
    </dgm:pt>
  </dgm:ptLst>
  <dgm:cxnLst>
    <dgm:cxn modelId="{FD82882B-14C8-4DFD-A6A6-4D6C8CEF6E79}" srcId="{F4F38904-54F5-489B-8982-1BAEF3DF026E}" destId="{EA43B3EF-9825-4171-846C-816F2E614956}" srcOrd="0" destOrd="0" parTransId="{726E4C63-2896-4F65-B3BB-B46D28DEA1CF}" sibTransId="{B171AC47-BC62-4027-ADA5-18AAE2CAFFB1}"/>
    <dgm:cxn modelId="{8E686A63-A796-4ABB-BBAB-9D5919983345}" type="presOf" srcId="{88B52858-4710-4ECE-83AA-CE414E66D6AA}" destId="{B4CA3F0E-A54E-4688-A8C3-FB5D74AB6514}" srcOrd="0" destOrd="0" presId="urn:microsoft.com/office/officeart/2005/8/layout/hList1"/>
    <dgm:cxn modelId="{17E02F4F-14C7-4647-ACA4-924F09876C36}" type="presOf" srcId="{EA43B3EF-9825-4171-846C-816F2E614956}" destId="{C8911125-9F20-4E48-9008-27124BC5FE66}" srcOrd="0" destOrd="0" presId="urn:microsoft.com/office/officeart/2005/8/layout/hList1"/>
    <dgm:cxn modelId="{0902F751-F662-49F8-AB04-5131F0B75CD9}" type="presOf" srcId="{6B72C078-D825-4D98-94D2-B5237D690527}" destId="{9FB6EBC5-9AFA-4D10-B1DB-0DB358D88D82}" srcOrd="0" destOrd="0" presId="urn:microsoft.com/office/officeart/2005/8/layout/hList1"/>
    <dgm:cxn modelId="{D8E8C759-26D8-438C-A76F-D23759E4FC2B}" type="presOf" srcId="{F4F38904-54F5-489B-8982-1BAEF3DF026E}" destId="{DDD98364-3898-46A6-8789-64D7D69184BE}" srcOrd="0" destOrd="0" presId="urn:microsoft.com/office/officeart/2005/8/layout/hList1"/>
    <dgm:cxn modelId="{E488CCAB-ABA6-47B5-9EDB-6111020F61EF}" srcId="{F4F38904-54F5-489B-8982-1BAEF3DF026E}" destId="{6B72C078-D825-4D98-94D2-B5237D690527}" srcOrd="1" destOrd="0" parTransId="{651C5DAD-9BE4-4B35-BF20-9EE77A84E23B}" sibTransId="{B23E7CA5-C79C-4E37-9C32-C80A3FB9D9E9}"/>
    <dgm:cxn modelId="{27F345FC-91CF-415F-99C0-A437FFFF976F}" srcId="{F4F38904-54F5-489B-8982-1BAEF3DF026E}" destId="{88B52858-4710-4ECE-83AA-CE414E66D6AA}" srcOrd="2" destOrd="0" parTransId="{881B5CAD-CE83-41CB-BD4A-51065B1207EF}" sibTransId="{34060119-0589-4348-BA69-0781FAD80FEF}"/>
    <dgm:cxn modelId="{C0FA05A2-E241-4409-A413-335467D11425}" type="presParOf" srcId="{DDD98364-3898-46A6-8789-64D7D69184BE}" destId="{2A8AA5E7-930D-4EFC-A9AD-156CE8C43A7B}" srcOrd="0" destOrd="0" presId="urn:microsoft.com/office/officeart/2005/8/layout/hList1"/>
    <dgm:cxn modelId="{B99D51A1-6582-4DF3-B154-18AB78806939}" type="presParOf" srcId="{2A8AA5E7-930D-4EFC-A9AD-156CE8C43A7B}" destId="{C8911125-9F20-4E48-9008-27124BC5FE66}" srcOrd="0" destOrd="0" presId="urn:microsoft.com/office/officeart/2005/8/layout/hList1"/>
    <dgm:cxn modelId="{1C82D56F-04A5-4C9F-A856-7B363D9C0189}" type="presParOf" srcId="{2A8AA5E7-930D-4EFC-A9AD-156CE8C43A7B}" destId="{21D0FB8B-E770-419F-9BC9-157C1D83B568}" srcOrd="1" destOrd="0" presId="urn:microsoft.com/office/officeart/2005/8/layout/hList1"/>
    <dgm:cxn modelId="{630DF372-F164-4AC9-A014-6ACB0DDCEC07}" type="presParOf" srcId="{DDD98364-3898-46A6-8789-64D7D69184BE}" destId="{3ED60EA1-3BB0-48E5-9510-5AE4A61647CE}" srcOrd="1" destOrd="0" presId="urn:microsoft.com/office/officeart/2005/8/layout/hList1"/>
    <dgm:cxn modelId="{900D7BC0-53CF-4AD5-A1B1-F881FD15CAF0}" type="presParOf" srcId="{DDD98364-3898-46A6-8789-64D7D69184BE}" destId="{0F1E079F-53DB-4298-B788-F4A94AB8D0E8}" srcOrd="2" destOrd="0" presId="urn:microsoft.com/office/officeart/2005/8/layout/hList1"/>
    <dgm:cxn modelId="{33E45419-9999-4423-95E5-42D87A858B9C}" type="presParOf" srcId="{0F1E079F-53DB-4298-B788-F4A94AB8D0E8}" destId="{9FB6EBC5-9AFA-4D10-B1DB-0DB358D88D82}" srcOrd="0" destOrd="0" presId="urn:microsoft.com/office/officeart/2005/8/layout/hList1"/>
    <dgm:cxn modelId="{DB47AE91-DC46-46DB-8B37-B83A44D0C891}" type="presParOf" srcId="{0F1E079F-53DB-4298-B788-F4A94AB8D0E8}" destId="{343C9AF7-3275-4F20-9C0C-CFBD869CED8A}" srcOrd="1" destOrd="0" presId="urn:microsoft.com/office/officeart/2005/8/layout/hList1"/>
    <dgm:cxn modelId="{0253D548-09D4-416C-BE75-9EC463E819A9}" type="presParOf" srcId="{DDD98364-3898-46A6-8789-64D7D69184BE}" destId="{8BAD147A-E619-4259-B724-438585041165}" srcOrd="3" destOrd="0" presId="urn:microsoft.com/office/officeart/2005/8/layout/hList1"/>
    <dgm:cxn modelId="{CC0573E2-6E96-49C8-A9CB-04412265E01B}" type="presParOf" srcId="{DDD98364-3898-46A6-8789-64D7D69184BE}" destId="{A5F8BF97-859C-4D51-B4CE-74C9D1CBD8D5}" srcOrd="4" destOrd="0" presId="urn:microsoft.com/office/officeart/2005/8/layout/hList1"/>
    <dgm:cxn modelId="{9B889D35-DFF6-42C5-90F7-71E22635DE3F}" type="presParOf" srcId="{A5F8BF97-859C-4D51-B4CE-74C9D1CBD8D5}" destId="{B4CA3F0E-A54E-4688-A8C3-FB5D74AB6514}" srcOrd="0" destOrd="0" presId="urn:microsoft.com/office/officeart/2005/8/layout/hList1"/>
    <dgm:cxn modelId="{A46AA922-5053-4CAA-A3CD-BF9B0DFA467D}" type="presParOf" srcId="{A5F8BF97-859C-4D51-B4CE-74C9D1CBD8D5}" destId="{2B2E33F0-DF7A-4DC9-8D45-1FEDB33A27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F75F6C-D602-47FD-B54A-EB5804ADED44}" type="doc">
      <dgm:prSet loTypeId="urn:microsoft.com/office/officeart/2005/8/layout/default#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6C8168-6A29-40E5-9679-6E02B456E7DB}">
      <dgm:prSet custT="1"/>
      <dgm:spPr>
        <a:solidFill>
          <a:srgbClr val="333399"/>
        </a:solidFill>
      </dgm:spPr>
      <dgm:t>
        <a:bodyPr/>
        <a:lstStyle/>
        <a:p>
          <a:r>
            <a:rPr lang="nl-BE" sz="3000" dirty="0">
              <a:latin typeface="Poppins Light"/>
            </a:rPr>
            <a:t>Uitgeven handboek, posters en ander didactisch materiaal </a:t>
          </a:r>
          <a:endParaRPr lang="en-US" sz="3000" dirty="0">
            <a:latin typeface="Poppins Light"/>
          </a:endParaRPr>
        </a:p>
      </dgm:t>
    </dgm:pt>
    <dgm:pt modelId="{CE5ED819-116D-4903-AB41-BB73C8F07DA2}" type="parTrans" cxnId="{BD369052-6DC4-4C74-84B0-514D0D25EC1A}">
      <dgm:prSet/>
      <dgm:spPr/>
      <dgm:t>
        <a:bodyPr/>
        <a:lstStyle/>
        <a:p>
          <a:endParaRPr lang="en-US"/>
        </a:p>
      </dgm:t>
    </dgm:pt>
    <dgm:pt modelId="{3174578F-47B3-4285-A2EE-4772478445A5}" type="sibTrans" cxnId="{BD369052-6DC4-4C74-84B0-514D0D25EC1A}">
      <dgm:prSet/>
      <dgm:spPr/>
      <dgm:t>
        <a:bodyPr/>
        <a:lstStyle/>
        <a:p>
          <a:endParaRPr lang="en-US"/>
        </a:p>
      </dgm:t>
    </dgm:pt>
    <dgm:pt modelId="{8475EBC2-7E73-4830-8419-905271C79F87}">
      <dgm:prSet/>
      <dgm:spPr>
        <a:solidFill>
          <a:srgbClr val="94D159"/>
        </a:solidFill>
      </dgm:spPr>
      <dgm:t>
        <a:bodyPr/>
        <a:lstStyle/>
        <a:p>
          <a:r>
            <a:rPr lang="nl-BE" b="1" dirty="0">
              <a:latin typeface="Poppins Light"/>
            </a:rPr>
            <a:t>Enkele clubs ZOEKEN voor een pilootproject</a:t>
          </a:r>
          <a:endParaRPr lang="en-US" b="1" dirty="0">
            <a:latin typeface="Poppins Light"/>
          </a:endParaRPr>
        </a:p>
      </dgm:t>
    </dgm:pt>
    <dgm:pt modelId="{34582F5F-06EB-4D2C-B6FF-F7A40B216133}" type="parTrans" cxnId="{3330C78C-4ED3-49BA-A9F2-184D2D2AEF29}">
      <dgm:prSet/>
      <dgm:spPr/>
      <dgm:t>
        <a:bodyPr/>
        <a:lstStyle/>
        <a:p>
          <a:endParaRPr lang="en-US"/>
        </a:p>
      </dgm:t>
    </dgm:pt>
    <dgm:pt modelId="{CB1866C9-FE54-4751-9957-05A52C132372}" type="sibTrans" cxnId="{3330C78C-4ED3-49BA-A9F2-184D2D2AEF29}">
      <dgm:prSet/>
      <dgm:spPr/>
      <dgm:t>
        <a:bodyPr/>
        <a:lstStyle/>
        <a:p>
          <a:endParaRPr lang="en-US"/>
        </a:p>
      </dgm:t>
    </dgm:pt>
    <dgm:pt modelId="{C6D367F0-250D-40D6-B837-2D5BC6271C07}">
      <dgm:prSet/>
      <dgm:spPr>
        <a:solidFill>
          <a:srgbClr val="333399"/>
        </a:solidFill>
      </dgm:spPr>
      <dgm:t>
        <a:bodyPr/>
        <a:lstStyle/>
        <a:p>
          <a:r>
            <a:rPr lang="nl-BE" b="1" dirty="0">
              <a:latin typeface="Poppins Light"/>
            </a:rPr>
            <a:t>Sessies organiseren voor leerkrachten LO en andere geïnteresseerden</a:t>
          </a:r>
          <a:endParaRPr lang="en-US" b="1" dirty="0">
            <a:latin typeface="Poppins Light"/>
          </a:endParaRPr>
        </a:p>
      </dgm:t>
    </dgm:pt>
    <dgm:pt modelId="{61E8A205-D633-4A2B-B75E-08B017196B73}" type="parTrans" cxnId="{15448DF6-F82F-4F98-82F6-22076DB13DF9}">
      <dgm:prSet/>
      <dgm:spPr/>
      <dgm:t>
        <a:bodyPr/>
        <a:lstStyle/>
        <a:p>
          <a:endParaRPr lang="en-US"/>
        </a:p>
      </dgm:t>
    </dgm:pt>
    <dgm:pt modelId="{8880D14F-20EA-48A3-BD0F-FFE347AC5A2A}" type="sibTrans" cxnId="{15448DF6-F82F-4F98-82F6-22076DB13DF9}">
      <dgm:prSet/>
      <dgm:spPr/>
      <dgm:t>
        <a:bodyPr/>
        <a:lstStyle/>
        <a:p>
          <a:endParaRPr lang="en-US"/>
        </a:p>
      </dgm:t>
    </dgm:pt>
    <dgm:pt modelId="{825A8EAE-973D-4B26-AB09-795E563624BC}">
      <dgm:prSet/>
      <dgm:spPr>
        <a:solidFill>
          <a:srgbClr val="94D159"/>
        </a:solidFill>
      </dgm:spPr>
      <dgm:t>
        <a:bodyPr/>
        <a:lstStyle/>
        <a:p>
          <a:r>
            <a:rPr lang="nl-BE" b="1" dirty="0">
              <a:latin typeface="Poppins Light"/>
            </a:rPr>
            <a:t>Verder uitrollen naar lager onderwijs en 1</a:t>
          </a:r>
          <a:r>
            <a:rPr lang="nl-BE" b="1" baseline="30000" dirty="0">
              <a:latin typeface="Poppins Light"/>
            </a:rPr>
            <a:t>ste</a:t>
          </a:r>
          <a:r>
            <a:rPr lang="nl-BE" b="1" dirty="0">
              <a:latin typeface="Poppins Light"/>
            </a:rPr>
            <a:t> graad middelbaar </a:t>
          </a:r>
          <a:endParaRPr lang="en-US" b="1" dirty="0">
            <a:latin typeface="Poppins Light"/>
          </a:endParaRPr>
        </a:p>
      </dgm:t>
    </dgm:pt>
    <dgm:pt modelId="{6DB9D061-63F1-4D81-ABE6-02BE11377B75}" type="parTrans" cxnId="{DE6FAE57-3783-4841-8750-13CE29642350}">
      <dgm:prSet/>
      <dgm:spPr/>
      <dgm:t>
        <a:bodyPr/>
        <a:lstStyle/>
        <a:p>
          <a:endParaRPr lang="en-US"/>
        </a:p>
      </dgm:t>
    </dgm:pt>
    <dgm:pt modelId="{608B74D5-D23D-4634-881D-2C47746A9247}" type="sibTrans" cxnId="{DE6FAE57-3783-4841-8750-13CE29642350}">
      <dgm:prSet/>
      <dgm:spPr/>
      <dgm:t>
        <a:bodyPr/>
        <a:lstStyle/>
        <a:p>
          <a:endParaRPr lang="en-US"/>
        </a:p>
      </dgm:t>
    </dgm:pt>
    <dgm:pt modelId="{62139674-096A-49D2-8C22-D5D353D89766}" type="pres">
      <dgm:prSet presAssocID="{09F75F6C-D602-47FD-B54A-EB5804ADED44}" presName="diagram" presStyleCnt="0">
        <dgm:presLayoutVars>
          <dgm:dir/>
          <dgm:resizeHandles val="exact"/>
        </dgm:presLayoutVars>
      </dgm:prSet>
      <dgm:spPr/>
    </dgm:pt>
    <dgm:pt modelId="{95633962-47FE-4AD0-BEC7-B39574AACBDD}" type="pres">
      <dgm:prSet presAssocID="{0C6C8168-6A29-40E5-9679-6E02B456E7DB}" presName="node" presStyleLbl="node1" presStyleIdx="0" presStyleCnt="4" custScaleX="100553" custScaleY="214288" custLinFactNeighborX="1259" custLinFactNeighborY="-112">
        <dgm:presLayoutVars>
          <dgm:bulletEnabled val="1"/>
        </dgm:presLayoutVars>
      </dgm:prSet>
      <dgm:spPr/>
    </dgm:pt>
    <dgm:pt modelId="{89B76F0B-8C0F-4757-BEE2-D291E06B1B2D}" type="pres">
      <dgm:prSet presAssocID="{3174578F-47B3-4285-A2EE-4772478445A5}" presName="sibTrans" presStyleCnt="0"/>
      <dgm:spPr/>
    </dgm:pt>
    <dgm:pt modelId="{C155D954-BF97-46F7-B0E3-C7650B7B4AA4}" type="pres">
      <dgm:prSet presAssocID="{8475EBC2-7E73-4830-8419-905271C79F87}" presName="node" presStyleLbl="node1" presStyleIdx="1" presStyleCnt="4" custScaleX="100765" custScaleY="214513" custLinFactNeighborY="-112">
        <dgm:presLayoutVars>
          <dgm:bulletEnabled val="1"/>
        </dgm:presLayoutVars>
      </dgm:prSet>
      <dgm:spPr/>
    </dgm:pt>
    <dgm:pt modelId="{76E46D47-F26B-4590-8CBF-444EA613BEF9}" type="pres">
      <dgm:prSet presAssocID="{CB1866C9-FE54-4751-9957-05A52C132372}" presName="sibTrans" presStyleCnt="0"/>
      <dgm:spPr/>
    </dgm:pt>
    <dgm:pt modelId="{E08125D2-FAF2-456D-8A0D-98EAF7EA47DC}" type="pres">
      <dgm:prSet presAssocID="{C6D367F0-250D-40D6-B837-2D5BC6271C07}" presName="node" presStyleLbl="node1" presStyleIdx="2" presStyleCnt="4" custScaleX="100978" custScaleY="214965" custLinFactNeighborY="-112">
        <dgm:presLayoutVars>
          <dgm:bulletEnabled val="1"/>
        </dgm:presLayoutVars>
      </dgm:prSet>
      <dgm:spPr/>
    </dgm:pt>
    <dgm:pt modelId="{3317DA61-9678-4A70-B788-5885AAA7B5FF}" type="pres">
      <dgm:prSet presAssocID="{8880D14F-20EA-48A3-BD0F-FFE347AC5A2A}" presName="sibTrans" presStyleCnt="0"/>
      <dgm:spPr/>
    </dgm:pt>
    <dgm:pt modelId="{E58B14ED-F582-42D4-8B06-74DFA24D449D}" type="pres">
      <dgm:prSet presAssocID="{825A8EAE-973D-4B26-AB09-795E563624BC}" presName="node" presStyleLbl="node1" presStyleIdx="3" presStyleCnt="4" custScaleX="101299" custScaleY="215419" custLinFactNeighborY="-112">
        <dgm:presLayoutVars>
          <dgm:bulletEnabled val="1"/>
        </dgm:presLayoutVars>
      </dgm:prSet>
      <dgm:spPr/>
    </dgm:pt>
  </dgm:ptLst>
  <dgm:cxnLst>
    <dgm:cxn modelId="{DD110B3E-236D-4E82-8E23-2FB2554306A1}" type="presOf" srcId="{0C6C8168-6A29-40E5-9679-6E02B456E7DB}" destId="{95633962-47FE-4AD0-BEC7-B39574AACBDD}" srcOrd="0" destOrd="0" presId="urn:microsoft.com/office/officeart/2005/8/layout/default#2"/>
    <dgm:cxn modelId="{E805BC5B-DC95-401E-83E0-670AEE928B7E}" type="presOf" srcId="{09F75F6C-D602-47FD-B54A-EB5804ADED44}" destId="{62139674-096A-49D2-8C22-D5D353D89766}" srcOrd="0" destOrd="0" presId="urn:microsoft.com/office/officeart/2005/8/layout/default#2"/>
    <dgm:cxn modelId="{9BA8CD62-0A27-42FA-952D-751748C3A440}" type="presOf" srcId="{C6D367F0-250D-40D6-B837-2D5BC6271C07}" destId="{E08125D2-FAF2-456D-8A0D-98EAF7EA47DC}" srcOrd="0" destOrd="0" presId="urn:microsoft.com/office/officeart/2005/8/layout/default#2"/>
    <dgm:cxn modelId="{BD369052-6DC4-4C74-84B0-514D0D25EC1A}" srcId="{09F75F6C-D602-47FD-B54A-EB5804ADED44}" destId="{0C6C8168-6A29-40E5-9679-6E02B456E7DB}" srcOrd="0" destOrd="0" parTransId="{CE5ED819-116D-4903-AB41-BB73C8F07DA2}" sibTransId="{3174578F-47B3-4285-A2EE-4772478445A5}"/>
    <dgm:cxn modelId="{DE6FAE57-3783-4841-8750-13CE29642350}" srcId="{09F75F6C-D602-47FD-B54A-EB5804ADED44}" destId="{825A8EAE-973D-4B26-AB09-795E563624BC}" srcOrd="3" destOrd="0" parTransId="{6DB9D061-63F1-4D81-ABE6-02BE11377B75}" sibTransId="{608B74D5-D23D-4634-881D-2C47746A9247}"/>
    <dgm:cxn modelId="{3330C78C-4ED3-49BA-A9F2-184D2D2AEF29}" srcId="{09F75F6C-D602-47FD-B54A-EB5804ADED44}" destId="{8475EBC2-7E73-4830-8419-905271C79F87}" srcOrd="1" destOrd="0" parTransId="{34582F5F-06EB-4D2C-B6FF-F7A40B216133}" sibTransId="{CB1866C9-FE54-4751-9957-05A52C132372}"/>
    <dgm:cxn modelId="{4759F9AF-1B1E-4056-B6AD-2D9AF5C34E40}" type="presOf" srcId="{8475EBC2-7E73-4830-8419-905271C79F87}" destId="{C155D954-BF97-46F7-B0E3-C7650B7B4AA4}" srcOrd="0" destOrd="0" presId="urn:microsoft.com/office/officeart/2005/8/layout/default#2"/>
    <dgm:cxn modelId="{15448DF6-F82F-4F98-82F6-22076DB13DF9}" srcId="{09F75F6C-D602-47FD-B54A-EB5804ADED44}" destId="{C6D367F0-250D-40D6-B837-2D5BC6271C07}" srcOrd="2" destOrd="0" parTransId="{61E8A205-D633-4A2B-B75E-08B017196B73}" sibTransId="{8880D14F-20EA-48A3-BD0F-FFE347AC5A2A}"/>
    <dgm:cxn modelId="{0973FDF7-FDD0-4586-A7DA-E0CF7C6B4725}" type="presOf" srcId="{825A8EAE-973D-4B26-AB09-795E563624BC}" destId="{E58B14ED-F582-42D4-8B06-74DFA24D449D}" srcOrd="0" destOrd="0" presId="urn:microsoft.com/office/officeart/2005/8/layout/default#2"/>
    <dgm:cxn modelId="{0DEF79D2-F63E-420E-98A0-01B71290922F}" type="presParOf" srcId="{62139674-096A-49D2-8C22-D5D353D89766}" destId="{95633962-47FE-4AD0-BEC7-B39574AACBDD}" srcOrd="0" destOrd="0" presId="urn:microsoft.com/office/officeart/2005/8/layout/default#2"/>
    <dgm:cxn modelId="{31C5C28A-D759-45AB-B75F-107516EF1000}" type="presParOf" srcId="{62139674-096A-49D2-8C22-D5D353D89766}" destId="{89B76F0B-8C0F-4757-BEE2-D291E06B1B2D}" srcOrd="1" destOrd="0" presId="urn:microsoft.com/office/officeart/2005/8/layout/default#2"/>
    <dgm:cxn modelId="{FA19EA6D-85B5-40BC-B48E-82089E8DD233}" type="presParOf" srcId="{62139674-096A-49D2-8C22-D5D353D89766}" destId="{C155D954-BF97-46F7-B0E3-C7650B7B4AA4}" srcOrd="2" destOrd="0" presId="urn:microsoft.com/office/officeart/2005/8/layout/default#2"/>
    <dgm:cxn modelId="{60DDAD82-35E5-4BF0-8C36-66C649D77F04}" type="presParOf" srcId="{62139674-096A-49D2-8C22-D5D353D89766}" destId="{76E46D47-F26B-4590-8CBF-444EA613BEF9}" srcOrd="3" destOrd="0" presId="urn:microsoft.com/office/officeart/2005/8/layout/default#2"/>
    <dgm:cxn modelId="{531BB245-80EE-44C5-AAA6-C4B53FD3F4C9}" type="presParOf" srcId="{62139674-096A-49D2-8C22-D5D353D89766}" destId="{E08125D2-FAF2-456D-8A0D-98EAF7EA47DC}" srcOrd="4" destOrd="0" presId="urn:microsoft.com/office/officeart/2005/8/layout/default#2"/>
    <dgm:cxn modelId="{D1429481-D69A-4147-8C7C-AC6A73DEE856}" type="presParOf" srcId="{62139674-096A-49D2-8C22-D5D353D89766}" destId="{3317DA61-9678-4A70-B788-5885AAA7B5FF}" srcOrd="5" destOrd="0" presId="urn:microsoft.com/office/officeart/2005/8/layout/default#2"/>
    <dgm:cxn modelId="{C0B4B01D-D2E2-4FF7-87F8-1AEBB82C4F95}" type="presParOf" srcId="{62139674-096A-49D2-8C22-D5D353D89766}" destId="{E58B14ED-F582-42D4-8B06-74DFA24D449D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F55CD0-889C-4246-B0E0-2DBCB41CE1D0}" type="doc">
      <dgm:prSet loTypeId="urn:microsoft.com/office/officeart/2005/8/layout/default#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2D29F41-4D01-4068-B2F2-E7A240FCDE98}">
      <dgm:prSet custT="1"/>
      <dgm:spPr>
        <a:xfrm>
          <a:off x="493" y="724923"/>
          <a:ext cx="1924184" cy="1154510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BE" sz="4000" b="1" dirty="0">
              <a:solidFill>
                <a:sysClr val="window" lastClr="FFFFFF"/>
              </a:solidFill>
              <a:latin typeface="Poppins Light"/>
              <a:ea typeface="+mn-ea"/>
              <a:cs typeface="+mn-cs"/>
            </a:rPr>
            <a:t>G-Commissie vergaderde online </a:t>
          </a:r>
          <a:endParaRPr lang="en-US" sz="4000" b="1" dirty="0">
            <a:solidFill>
              <a:sysClr val="window" lastClr="FFFFFF"/>
            </a:solidFill>
            <a:latin typeface="Poppins Light"/>
            <a:ea typeface="+mn-ea"/>
            <a:cs typeface="+mn-cs"/>
          </a:endParaRPr>
        </a:p>
      </dgm:t>
    </dgm:pt>
    <dgm:pt modelId="{4E5C4860-EAE1-4B62-98AE-8E95212F41E2}" type="parTrans" cxnId="{7C41C34C-9C7E-41BF-85CF-B77E42C00023}">
      <dgm:prSet/>
      <dgm:spPr/>
      <dgm:t>
        <a:bodyPr/>
        <a:lstStyle/>
        <a:p>
          <a:endParaRPr lang="en-US"/>
        </a:p>
      </dgm:t>
    </dgm:pt>
    <dgm:pt modelId="{71F80232-6369-4DB4-90DA-1A236B96598E}" type="sibTrans" cxnId="{7C41C34C-9C7E-41BF-85CF-B77E42C00023}">
      <dgm:prSet/>
      <dgm:spPr/>
      <dgm:t>
        <a:bodyPr/>
        <a:lstStyle/>
        <a:p>
          <a:endParaRPr lang="en-US"/>
        </a:p>
      </dgm:t>
    </dgm:pt>
    <dgm:pt modelId="{32A8CCB4-528A-450C-BD9A-9B395004BA5F}">
      <dgm:prSet custT="1"/>
      <dgm:spPr>
        <a:xfrm>
          <a:off x="2117096" y="724923"/>
          <a:ext cx="1924184" cy="1154510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BE" sz="4000" b="1" dirty="0">
              <a:solidFill>
                <a:sysClr val="window" lastClr="FFFFFF"/>
              </a:solidFill>
              <a:latin typeface="Poppins Light"/>
              <a:ea typeface="+mn-ea"/>
              <a:cs typeface="+mn-cs"/>
            </a:rPr>
            <a:t>Herwerking VTS module G-JUDO</a:t>
          </a:r>
          <a:endParaRPr lang="en-US" sz="4000" b="1" dirty="0">
            <a:solidFill>
              <a:sysClr val="window" lastClr="FFFFFF"/>
            </a:solidFill>
            <a:latin typeface="Poppins Light"/>
            <a:ea typeface="+mn-ea"/>
            <a:cs typeface="+mn-cs"/>
          </a:endParaRPr>
        </a:p>
      </dgm:t>
    </dgm:pt>
    <dgm:pt modelId="{628B9E9D-8E62-4967-BC43-9117D39487BE}" type="parTrans" cxnId="{C2AA6C8E-1726-4D5A-B832-1FABB536EC0A}">
      <dgm:prSet/>
      <dgm:spPr/>
      <dgm:t>
        <a:bodyPr/>
        <a:lstStyle/>
        <a:p>
          <a:endParaRPr lang="en-US"/>
        </a:p>
      </dgm:t>
    </dgm:pt>
    <dgm:pt modelId="{20863487-5DF5-440C-9842-A7D9414CC36D}" type="sibTrans" cxnId="{C2AA6C8E-1726-4D5A-B832-1FABB536EC0A}">
      <dgm:prSet/>
      <dgm:spPr/>
      <dgm:t>
        <a:bodyPr/>
        <a:lstStyle/>
        <a:p>
          <a:endParaRPr lang="en-US"/>
        </a:p>
      </dgm:t>
    </dgm:pt>
    <dgm:pt modelId="{808F49B8-B7DC-4A46-AFC9-5ED01A818D7B}">
      <dgm:prSet custT="1"/>
      <dgm:spPr>
        <a:xfrm>
          <a:off x="493" y="2071853"/>
          <a:ext cx="1924184" cy="1154510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BE" sz="3000" b="1" dirty="0">
              <a:solidFill>
                <a:sysClr val="window" lastClr="FFFFFF"/>
              </a:solidFill>
              <a:latin typeface="Poppins Light"/>
              <a:ea typeface="+mn-ea"/>
              <a:cs typeface="+mn-cs"/>
            </a:rPr>
            <a:t>Betrachting om 2x per jaar een bijscholing te houden voor G-lesgevers</a:t>
          </a:r>
          <a:endParaRPr lang="en-US" sz="3000" b="1" dirty="0">
            <a:solidFill>
              <a:sysClr val="window" lastClr="FFFFFF"/>
            </a:solidFill>
            <a:latin typeface="Poppins Light"/>
            <a:ea typeface="+mn-ea"/>
            <a:cs typeface="+mn-cs"/>
          </a:endParaRPr>
        </a:p>
      </dgm:t>
    </dgm:pt>
    <dgm:pt modelId="{44723877-EAE0-40BF-BA43-6F7194A77D41}" type="parTrans" cxnId="{AAA97231-123A-43CF-BC28-608AA145380A}">
      <dgm:prSet/>
      <dgm:spPr/>
      <dgm:t>
        <a:bodyPr/>
        <a:lstStyle/>
        <a:p>
          <a:endParaRPr lang="en-US"/>
        </a:p>
      </dgm:t>
    </dgm:pt>
    <dgm:pt modelId="{8F8797A4-6DBB-4BCF-B3B7-B17D8FDB34B3}" type="sibTrans" cxnId="{AAA97231-123A-43CF-BC28-608AA145380A}">
      <dgm:prSet/>
      <dgm:spPr/>
      <dgm:t>
        <a:bodyPr/>
        <a:lstStyle/>
        <a:p>
          <a:endParaRPr lang="en-US"/>
        </a:p>
      </dgm:t>
    </dgm:pt>
    <dgm:pt modelId="{24DEB132-DA9A-4478-AFC1-624EE47D5812}">
      <dgm:prSet custT="1"/>
      <dgm:spPr>
        <a:xfrm>
          <a:off x="2117096" y="2071853"/>
          <a:ext cx="1924184" cy="1154510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BE" sz="3000" b="1" dirty="0">
              <a:solidFill>
                <a:sysClr val="window" lastClr="FFFFFF"/>
              </a:solidFill>
              <a:latin typeface="Poppins Light"/>
              <a:ea typeface="+mn-ea"/>
              <a:cs typeface="+mn-cs"/>
            </a:rPr>
            <a:t>Tijdens corona G-judoka’s niet vergeten: online G-trainingen</a:t>
          </a:r>
          <a:endParaRPr lang="en-US" sz="3000" b="1" dirty="0">
            <a:solidFill>
              <a:sysClr val="window" lastClr="FFFFFF"/>
            </a:solidFill>
            <a:latin typeface="Poppins Light"/>
            <a:ea typeface="+mn-ea"/>
            <a:cs typeface="+mn-cs"/>
          </a:endParaRPr>
        </a:p>
      </dgm:t>
    </dgm:pt>
    <dgm:pt modelId="{3510FF07-B0B0-4C90-8919-A3E3C96C8660}" type="parTrans" cxnId="{085D389B-74A0-4424-9F56-05D44E3BC8B4}">
      <dgm:prSet/>
      <dgm:spPr/>
      <dgm:t>
        <a:bodyPr/>
        <a:lstStyle/>
        <a:p>
          <a:endParaRPr lang="en-US"/>
        </a:p>
      </dgm:t>
    </dgm:pt>
    <dgm:pt modelId="{EFC393CF-2660-44D4-A780-80175F10DB0B}" type="sibTrans" cxnId="{085D389B-74A0-4424-9F56-05D44E3BC8B4}">
      <dgm:prSet/>
      <dgm:spPr/>
      <dgm:t>
        <a:bodyPr/>
        <a:lstStyle/>
        <a:p>
          <a:endParaRPr lang="en-US"/>
        </a:p>
      </dgm:t>
    </dgm:pt>
    <dgm:pt modelId="{01615110-691A-4ACF-9D5C-B00BC4D0B678}" type="pres">
      <dgm:prSet presAssocID="{D6F55CD0-889C-4246-B0E0-2DBCB41CE1D0}" presName="diagram" presStyleCnt="0">
        <dgm:presLayoutVars>
          <dgm:dir/>
          <dgm:resizeHandles val="exact"/>
        </dgm:presLayoutVars>
      </dgm:prSet>
      <dgm:spPr/>
    </dgm:pt>
    <dgm:pt modelId="{D200C7EB-C526-4740-BE19-1E4818FBBD33}" type="pres">
      <dgm:prSet presAssocID="{32D29F41-4D01-4068-B2F2-E7A240FCDE98}" presName="node" presStyleLbl="node1" presStyleIdx="0" presStyleCnt="4">
        <dgm:presLayoutVars>
          <dgm:bulletEnabled val="1"/>
        </dgm:presLayoutVars>
      </dgm:prSet>
      <dgm:spPr/>
    </dgm:pt>
    <dgm:pt modelId="{F9447638-322F-4E0A-8567-00095ACDAF9B}" type="pres">
      <dgm:prSet presAssocID="{71F80232-6369-4DB4-90DA-1A236B96598E}" presName="sibTrans" presStyleCnt="0"/>
      <dgm:spPr/>
    </dgm:pt>
    <dgm:pt modelId="{1538F82B-0C1D-4291-B99F-9AE9F40C5948}" type="pres">
      <dgm:prSet presAssocID="{32A8CCB4-528A-450C-BD9A-9B395004BA5F}" presName="node" presStyleLbl="node1" presStyleIdx="1" presStyleCnt="4">
        <dgm:presLayoutVars>
          <dgm:bulletEnabled val="1"/>
        </dgm:presLayoutVars>
      </dgm:prSet>
      <dgm:spPr/>
    </dgm:pt>
    <dgm:pt modelId="{F5CDE413-743E-456A-8499-77B5DF219C76}" type="pres">
      <dgm:prSet presAssocID="{20863487-5DF5-440C-9842-A7D9414CC36D}" presName="sibTrans" presStyleCnt="0"/>
      <dgm:spPr/>
    </dgm:pt>
    <dgm:pt modelId="{95301F4F-D5DA-4CAE-9789-3DEC2F66FEB1}" type="pres">
      <dgm:prSet presAssocID="{808F49B8-B7DC-4A46-AFC9-5ED01A818D7B}" presName="node" presStyleLbl="node1" presStyleIdx="2" presStyleCnt="4">
        <dgm:presLayoutVars>
          <dgm:bulletEnabled val="1"/>
        </dgm:presLayoutVars>
      </dgm:prSet>
      <dgm:spPr/>
    </dgm:pt>
    <dgm:pt modelId="{BDC0F3FB-AA8A-4E43-8291-DABC805327B9}" type="pres">
      <dgm:prSet presAssocID="{8F8797A4-6DBB-4BCF-B3B7-B17D8FDB34B3}" presName="sibTrans" presStyleCnt="0"/>
      <dgm:spPr/>
    </dgm:pt>
    <dgm:pt modelId="{0B94402E-FB6A-4094-B46F-79FCF510F5DA}" type="pres">
      <dgm:prSet presAssocID="{24DEB132-DA9A-4478-AFC1-624EE47D5812}" presName="node" presStyleLbl="node1" presStyleIdx="3" presStyleCnt="4">
        <dgm:presLayoutVars>
          <dgm:bulletEnabled val="1"/>
        </dgm:presLayoutVars>
      </dgm:prSet>
      <dgm:spPr/>
    </dgm:pt>
  </dgm:ptLst>
  <dgm:cxnLst>
    <dgm:cxn modelId="{18290F19-26D9-4B44-853C-ED8DB946C7B0}" type="presOf" srcId="{D6F55CD0-889C-4246-B0E0-2DBCB41CE1D0}" destId="{01615110-691A-4ACF-9D5C-B00BC4D0B678}" srcOrd="0" destOrd="0" presId="urn:microsoft.com/office/officeart/2005/8/layout/default#3"/>
    <dgm:cxn modelId="{AAA97231-123A-43CF-BC28-608AA145380A}" srcId="{D6F55CD0-889C-4246-B0E0-2DBCB41CE1D0}" destId="{808F49B8-B7DC-4A46-AFC9-5ED01A818D7B}" srcOrd="2" destOrd="0" parTransId="{44723877-EAE0-40BF-BA43-6F7194A77D41}" sibTransId="{8F8797A4-6DBB-4BCF-B3B7-B17D8FDB34B3}"/>
    <dgm:cxn modelId="{7C41C34C-9C7E-41BF-85CF-B77E42C00023}" srcId="{D6F55CD0-889C-4246-B0E0-2DBCB41CE1D0}" destId="{32D29F41-4D01-4068-B2F2-E7A240FCDE98}" srcOrd="0" destOrd="0" parTransId="{4E5C4860-EAE1-4B62-98AE-8E95212F41E2}" sibTransId="{71F80232-6369-4DB4-90DA-1A236B96598E}"/>
    <dgm:cxn modelId="{C2AA6C8E-1726-4D5A-B832-1FABB536EC0A}" srcId="{D6F55CD0-889C-4246-B0E0-2DBCB41CE1D0}" destId="{32A8CCB4-528A-450C-BD9A-9B395004BA5F}" srcOrd="1" destOrd="0" parTransId="{628B9E9D-8E62-4967-BC43-9117D39487BE}" sibTransId="{20863487-5DF5-440C-9842-A7D9414CC36D}"/>
    <dgm:cxn modelId="{085D389B-74A0-4424-9F56-05D44E3BC8B4}" srcId="{D6F55CD0-889C-4246-B0E0-2DBCB41CE1D0}" destId="{24DEB132-DA9A-4478-AFC1-624EE47D5812}" srcOrd="3" destOrd="0" parTransId="{3510FF07-B0B0-4C90-8919-A3E3C96C8660}" sibTransId="{EFC393CF-2660-44D4-A780-80175F10DB0B}"/>
    <dgm:cxn modelId="{DC236F9F-060A-4A47-BF4E-F5829D6B5D7A}" type="presOf" srcId="{808F49B8-B7DC-4A46-AFC9-5ED01A818D7B}" destId="{95301F4F-D5DA-4CAE-9789-3DEC2F66FEB1}" srcOrd="0" destOrd="0" presId="urn:microsoft.com/office/officeart/2005/8/layout/default#3"/>
    <dgm:cxn modelId="{009A4CAE-CC2A-4788-9DF9-B82070258078}" type="presOf" srcId="{32A8CCB4-528A-450C-BD9A-9B395004BA5F}" destId="{1538F82B-0C1D-4291-B99F-9AE9F40C5948}" srcOrd="0" destOrd="0" presId="urn:microsoft.com/office/officeart/2005/8/layout/default#3"/>
    <dgm:cxn modelId="{0FFD77BA-695D-4A11-A4CB-857FA9EE6DDC}" type="presOf" srcId="{32D29F41-4D01-4068-B2F2-E7A240FCDE98}" destId="{D200C7EB-C526-4740-BE19-1E4818FBBD33}" srcOrd="0" destOrd="0" presId="urn:microsoft.com/office/officeart/2005/8/layout/default#3"/>
    <dgm:cxn modelId="{B98F9BDE-D8F7-429D-AC5B-42C9E8AB1961}" type="presOf" srcId="{24DEB132-DA9A-4478-AFC1-624EE47D5812}" destId="{0B94402E-FB6A-4094-B46F-79FCF510F5DA}" srcOrd="0" destOrd="0" presId="urn:microsoft.com/office/officeart/2005/8/layout/default#3"/>
    <dgm:cxn modelId="{E7F6245F-EA32-4012-A653-674FF698E2AC}" type="presParOf" srcId="{01615110-691A-4ACF-9D5C-B00BC4D0B678}" destId="{D200C7EB-C526-4740-BE19-1E4818FBBD33}" srcOrd="0" destOrd="0" presId="urn:microsoft.com/office/officeart/2005/8/layout/default#3"/>
    <dgm:cxn modelId="{9BA88BE6-2F50-4B12-8823-90CE5E08F211}" type="presParOf" srcId="{01615110-691A-4ACF-9D5C-B00BC4D0B678}" destId="{F9447638-322F-4E0A-8567-00095ACDAF9B}" srcOrd="1" destOrd="0" presId="urn:microsoft.com/office/officeart/2005/8/layout/default#3"/>
    <dgm:cxn modelId="{859B8CAE-B4B1-4D3E-9336-A52795CAC3EB}" type="presParOf" srcId="{01615110-691A-4ACF-9D5C-B00BC4D0B678}" destId="{1538F82B-0C1D-4291-B99F-9AE9F40C5948}" srcOrd="2" destOrd="0" presId="urn:microsoft.com/office/officeart/2005/8/layout/default#3"/>
    <dgm:cxn modelId="{C57AE567-0FAD-4C70-A96D-AC4DC19D0A0B}" type="presParOf" srcId="{01615110-691A-4ACF-9D5C-B00BC4D0B678}" destId="{F5CDE413-743E-456A-8499-77B5DF219C76}" srcOrd="3" destOrd="0" presId="urn:microsoft.com/office/officeart/2005/8/layout/default#3"/>
    <dgm:cxn modelId="{82479D8C-0749-444E-BD18-2B97249B23A7}" type="presParOf" srcId="{01615110-691A-4ACF-9D5C-B00BC4D0B678}" destId="{95301F4F-D5DA-4CAE-9789-3DEC2F66FEB1}" srcOrd="4" destOrd="0" presId="urn:microsoft.com/office/officeart/2005/8/layout/default#3"/>
    <dgm:cxn modelId="{642250D3-DC81-4E54-901B-1A9EC96302C5}" type="presParOf" srcId="{01615110-691A-4ACF-9D5C-B00BC4D0B678}" destId="{BDC0F3FB-AA8A-4E43-8291-DABC805327B9}" srcOrd="5" destOrd="0" presId="urn:microsoft.com/office/officeart/2005/8/layout/default#3"/>
    <dgm:cxn modelId="{54859EEA-0383-42EC-B267-0187FCBF24A1}" type="presParOf" srcId="{01615110-691A-4ACF-9D5C-B00BC4D0B678}" destId="{0B94402E-FB6A-4094-B46F-79FCF510F5DA}" srcOrd="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C750C-36FC-4108-B44E-4FB4301FDC85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rgbClr val="27348A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000" b="1" kern="1200" dirty="0">
              <a:latin typeface="Poppins Light"/>
            </a:rPr>
            <a:t>Levenslang judo! </a:t>
          </a:r>
          <a:endParaRPr lang="en-US" sz="5000" b="1" kern="1200" dirty="0">
            <a:latin typeface="Poppins Light"/>
          </a:endParaRPr>
        </a:p>
      </dsp:txBody>
      <dsp:txXfrm>
        <a:off x="460905" y="1047"/>
        <a:ext cx="3479899" cy="2087939"/>
      </dsp:txXfrm>
    </dsp:sp>
    <dsp:sp modelId="{C34274FB-D4A7-4DEC-B2B1-6173448A1C5C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rgbClr val="27348A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000" b="1" kern="1200" dirty="0">
              <a:latin typeface="Poppins Light"/>
            </a:rPr>
            <a:t>Plezier</a:t>
          </a:r>
          <a:r>
            <a:rPr lang="nl-BE" sz="4000" b="1" kern="1200" dirty="0"/>
            <a:t> beleven met en door judo! </a:t>
          </a:r>
          <a:endParaRPr lang="en-US" sz="4000" b="1" kern="1200" dirty="0"/>
        </a:p>
      </dsp:txBody>
      <dsp:txXfrm>
        <a:off x="4288794" y="1047"/>
        <a:ext cx="3479899" cy="2087939"/>
      </dsp:txXfrm>
    </dsp:sp>
    <dsp:sp modelId="{31F35C98-2361-47DE-BDB5-04FF2AA8DE0D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solidFill>
          <a:srgbClr val="27348A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b="1" kern="1200" dirty="0">
              <a:latin typeface="Poppins Light"/>
            </a:rPr>
            <a:t>CIRKEL (levenslijn) stelt dit mooi voor. Past perfect in de missie van de CJVA. </a:t>
          </a:r>
          <a:endParaRPr lang="en-US" sz="3000" b="1" kern="1200" dirty="0">
            <a:latin typeface="Poppins Light"/>
          </a:endParaRPr>
        </a:p>
      </dsp:txBody>
      <dsp:txXfrm>
        <a:off x="460905" y="2436976"/>
        <a:ext cx="3479899" cy="2087939"/>
      </dsp:txXfrm>
    </dsp:sp>
    <dsp:sp modelId="{7831655D-05A0-4BD5-90E6-AC80BF304EB6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solidFill>
          <a:srgbClr val="27348A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b="1" kern="1200" dirty="0">
              <a:latin typeface="Poppins Light"/>
            </a:rPr>
            <a:t>Aangenomen door bestuursorgaan JV</a:t>
          </a:r>
          <a:endParaRPr lang="en-US" sz="3000" b="1" kern="1200" dirty="0">
            <a:latin typeface="Poppins Light"/>
          </a:endParaRPr>
        </a:p>
      </dsp:txBody>
      <dsp:txXfrm>
        <a:off x="4288794" y="2436976"/>
        <a:ext cx="3479899" cy="2087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11125-9F20-4E48-9008-27124BC5FE66}">
      <dsp:nvSpPr>
        <dsp:cNvPr id="0" name=""/>
        <dsp:cNvSpPr/>
      </dsp:nvSpPr>
      <dsp:spPr>
        <a:xfrm>
          <a:off x="3578" y="364997"/>
          <a:ext cx="3488909" cy="1297355"/>
        </a:xfrm>
        <a:prstGeom prst="rect">
          <a:avLst/>
        </a:prstGeom>
        <a:solidFill>
          <a:srgbClr val="94D159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b="1" kern="1200" dirty="0">
              <a:latin typeface="Poppins Light"/>
            </a:rPr>
            <a:t>Verder uitrollen project (Judo op School)</a:t>
          </a:r>
          <a:r>
            <a:rPr lang="nl-BE" sz="2200" kern="1200" dirty="0">
              <a:latin typeface="Poppins Light"/>
            </a:rPr>
            <a:t>	</a:t>
          </a:r>
          <a:endParaRPr lang="en-US" sz="2200" kern="1200" dirty="0">
            <a:latin typeface="Poppins Light"/>
          </a:endParaRPr>
        </a:p>
      </dsp:txBody>
      <dsp:txXfrm>
        <a:off x="3578" y="364997"/>
        <a:ext cx="3488909" cy="1297355"/>
      </dsp:txXfrm>
    </dsp:sp>
    <dsp:sp modelId="{21D0FB8B-E770-419F-9BC9-157C1D83B568}">
      <dsp:nvSpPr>
        <dsp:cNvPr id="0" name=""/>
        <dsp:cNvSpPr/>
      </dsp:nvSpPr>
      <dsp:spPr>
        <a:xfrm>
          <a:off x="3578" y="1624397"/>
          <a:ext cx="3488909" cy="966240"/>
        </a:xfrm>
        <a:prstGeom prst="rect">
          <a:avLst/>
        </a:prstGeom>
        <a:solidFill>
          <a:srgbClr val="27348A">
            <a:alpha val="9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B6EBC5-9AFA-4D10-B1DB-0DB358D88D82}">
      <dsp:nvSpPr>
        <dsp:cNvPr id="0" name=""/>
        <dsp:cNvSpPr/>
      </dsp:nvSpPr>
      <dsp:spPr>
        <a:xfrm>
          <a:off x="3980935" y="364997"/>
          <a:ext cx="3488909" cy="1297355"/>
        </a:xfrm>
        <a:prstGeom prst="rect">
          <a:avLst/>
        </a:prstGeom>
        <a:solidFill>
          <a:srgbClr val="94D159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b="1" kern="1200" dirty="0">
              <a:latin typeface="Poppins Light"/>
            </a:rPr>
            <a:t>Door corona heeft dit project helaas veel vertraging opgelopen</a:t>
          </a:r>
          <a:endParaRPr lang="en-US" sz="2200" b="1" kern="1200" dirty="0">
            <a:latin typeface="Poppins Light"/>
          </a:endParaRPr>
        </a:p>
      </dsp:txBody>
      <dsp:txXfrm>
        <a:off x="3980935" y="364997"/>
        <a:ext cx="3488909" cy="1297355"/>
      </dsp:txXfrm>
    </dsp:sp>
    <dsp:sp modelId="{343C9AF7-3275-4F20-9C0C-CFBD869CED8A}">
      <dsp:nvSpPr>
        <dsp:cNvPr id="0" name=""/>
        <dsp:cNvSpPr/>
      </dsp:nvSpPr>
      <dsp:spPr>
        <a:xfrm>
          <a:off x="3980935" y="1624397"/>
          <a:ext cx="3488909" cy="966240"/>
        </a:xfrm>
        <a:prstGeom prst="rect">
          <a:avLst/>
        </a:prstGeom>
        <a:solidFill>
          <a:srgbClr val="27348A">
            <a:alpha val="9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A3F0E-A54E-4688-A8C3-FB5D74AB6514}">
      <dsp:nvSpPr>
        <dsp:cNvPr id="0" name=""/>
        <dsp:cNvSpPr/>
      </dsp:nvSpPr>
      <dsp:spPr>
        <a:xfrm>
          <a:off x="7958292" y="383975"/>
          <a:ext cx="3488909" cy="1221443"/>
        </a:xfrm>
        <a:prstGeom prst="rect">
          <a:avLst/>
        </a:prstGeom>
        <a:solidFill>
          <a:srgbClr val="94D159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b="1" kern="1200" dirty="0">
              <a:latin typeface="Poppins Light"/>
            </a:rPr>
            <a:t>Nadenken over nieuwe initiatieven </a:t>
          </a:r>
          <a:endParaRPr lang="en-US" sz="2200" b="1" kern="1200" dirty="0">
            <a:latin typeface="Poppins Light"/>
          </a:endParaRPr>
        </a:p>
      </dsp:txBody>
      <dsp:txXfrm>
        <a:off x="7958292" y="383975"/>
        <a:ext cx="3488909" cy="1221443"/>
      </dsp:txXfrm>
    </dsp:sp>
    <dsp:sp modelId="{2B2E33F0-DF7A-4DC9-8D45-1FEDB33A27EE}">
      <dsp:nvSpPr>
        <dsp:cNvPr id="0" name=""/>
        <dsp:cNvSpPr/>
      </dsp:nvSpPr>
      <dsp:spPr>
        <a:xfrm>
          <a:off x="7961871" y="1605419"/>
          <a:ext cx="3488909" cy="966240"/>
        </a:xfrm>
        <a:prstGeom prst="rect">
          <a:avLst/>
        </a:prstGeom>
        <a:solidFill>
          <a:srgbClr val="27348A">
            <a:alpha val="9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33962-47FE-4AD0-BEC7-B39574AACBDD}">
      <dsp:nvSpPr>
        <dsp:cNvPr id="0" name=""/>
        <dsp:cNvSpPr/>
      </dsp:nvSpPr>
      <dsp:spPr>
        <a:xfrm>
          <a:off x="37599" y="222752"/>
          <a:ext cx="2680124" cy="3426960"/>
        </a:xfrm>
        <a:prstGeom prst="rect">
          <a:avLst/>
        </a:prstGeom>
        <a:solidFill>
          <a:srgbClr val="33339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 dirty="0">
              <a:latin typeface="Poppins Light"/>
            </a:rPr>
            <a:t>Uitgeven handboek, posters en ander didactisch materiaal </a:t>
          </a:r>
          <a:endParaRPr lang="en-US" sz="3000" kern="1200" dirty="0">
            <a:latin typeface="Poppins Light"/>
          </a:endParaRPr>
        </a:p>
      </dsp:txBody>
      <dsp:txXfrm>
        <a:off x="37599" y="222752"/>
        <a:ext cx="2680124" cy="3426960"/>
      </dsp:txXfrm>
    </dsp:sp>
    <dsp:sp modelId="{C155D954-BF97-46F7-B0E3-C7650B7B4AA4}">
      <dsp:nvSpPr>
        <dsp:cNvPr id="0" name=""/>
        <dsp:cNvSpPr/>
      </dsp:nvSpPr>
      <dsp:spPr>
        <a:xfrm>
          <a:off x="2950705" y="220952"/>
          <a:ext cx="2685775" cy="3430558"/>
        </a:xfrm>
        <a:prstGeom prst="rect">
          <a:avLst/>
        </a:prstGeom>
        <a:solidFill>
          <a:srgbClr val="94D15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b="1" kern="1200" dirty="0">
              <a:latin typeface="Poppins Light"/>
            </a:rPr>
            <a:t>Enkele clubs ZOEKEN voor een pilootproject</a:t>
          </a:r>
          <a:endParaRPr lang="en-US" sz="2000" b="1" kern="1200" dirty="0">
            <a:latin typeface="Poppins Light"/>
          </a:endParaRPr>
        </a:p>
      </dsp:txBody>
      <dsp:txXfrm>
        <a:off x="2950705" y="220952"/>
        <a:ext cx="2685775" cy="3430558"/>
      </dsp:txXfrm>
    </dsp:sp>
    <dsp:sp modelId="{E08125D2-FAF2-456D-8A0D-98EAF7EA47DC}">
      <dsp:nvSpPr>
        <dsp:cNvPr id="0" name=""/>
        <dsp:cNvSpPr/>
      </dsp:nvSpPr>
      <dsp:spPr>
        <a:xfrm>
          <a:off x="5903019" y="217338"/>
          <a:ext cx="2691452" cy="3437787"/>
        </a:xfrm>
        <a:prstGeom prst="rect">
          <a:avLst/>
        </a:prstGeom>
        <a:solidFill>
          <a:srgbClr val="33339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b="1" kern="1200" dirty="0">
              <a:latin typeface="Poppins Light"/>
            </a:rPr>
            <a:t>Sessies organiseren voor leerkrachten LO en andere geïnteresseerden</a:t>
          </a:r>
          <a:endParaRPr lang="en-US" sz="2000" b="1" kern="1200" dirty="0">
            <a:latin typeface="Poppins Light"/>
          </a:endParaRPr>
        </a:p>
      </dsp:txBody>
      <dsp:txXfrm>
        <a:off x="5903019" y="217338"/>
        <a:ext cx="2691452" cy="3437787"/>
      </dsp:txXfrm>
    </dsp:sp>
    <dsp:sp modelId="{E58B14ED-F582-42D4-8B06-74DFA24D449D}">
      <dsp:nvSpPr>
        <dsp:cNvPr id="0" name=""/>
        <dsp:cNvSpPr/>
      </dsp:nvSpPr>
      <dsp:spPr>
        <a:xfrm>
          <a:off x="8861011" y="213708"/>
          <a:ext cx="2700008" cy="3445047"/>
        </a:xfrm>
        <a:prstGeom prst="rect">
          <a:avLst/>
        </a:prstGeom>
        <a:solidFill>
          <a:srgbClr val="94D15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b="1" kern="1200" dirty="0">
              <a:latin typeface="Poppins Light"/>
            </a:rPr>
            <a:t>Verder uitrollen naar lager onderwijs en 1</a:t>
          </a:r>
          <a:r>
            <a:rPr lang="nl-BE" sz="2000" b="1" kern="1200" baseline="30000" dirty="0">
              <a:latin typeface="Poppins Light"/>
            </a:rPr>
            <a:t>ste</a:t>
          </a:r>
          <a:r>
            <a:rPr lang="nl-BE" sz="2000" b="1" kern="1200" dirty="0">
              <a:latin typeface="Poppins Light"/>
            </a:rPr>
            <a:t> graad middelbaar </a:t>
          </a:r>
          <a:endParaRPr lang="en-US" sz="2000" b="1" kern="1200" dirty="0">
            <a:latin typeface="Poppins Light"/>
          </a:endParaRPr>
        </a:p>
      </dsp:txBody>
      <dsp:txXfrm>
        <a:off x="8861011" y="213708"/>
        <a:ext cx="2700008" cy="34450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0C7EB-C526-4740-BE19-1E4818FBBD33}">
      <dsp:nvSpPr>
        <dsp:cNvPr id="0" name=""/>
        <dsp:cNvSpPr/>
      </dsp:nvSpPr>
      <dsp:spPr>
        <a:xfrm>
          <a:off x="927" y="547939"/>
          <a:ext cx="3618891" cy="2171334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000" b="1" kern="1200" dirty="0">
              <a:solidFill>
                <a:sysClr val="window" lastClr="FFFFFF"/>
              </a:solidFill>
              <a:latin typeface="Poppins Light"/>
              <a:ea typeface="+mn-ea"/>
              <a:cs typeface="+mn-cs"/>
            </a:rPr>
            <a:t>G-Commissie vergaderde online </a:t>
          </a:r>
          <a:endParaRPr lang="en-US" sz="4000" b="1" kern="1200" dirty="0">
            <a:solidFill>
              <a:sysClr val="window" lastClr="FFFFFF"/>
            </a:solidFill>
            <a:latin typeface="Poppins Light"/>
            <a:ea typeface="+mn-ea"/>
            <a:cs typeface="+mn-cs"/>
          </a:endParaRPr>
        </a:p>
      </dsp:txBody>
      <dsp:txXfrm>
        <a:off x="927" y="547939"/>
        <a:ext cx="3618891" cy="2171334"/>
      </dsp:txXfrm>
    </dsp:sp>
    <dsp:sp modelId="{1538F82B-0C1D-4291-B99F-9AE9F40C5948}">
      <dsp:nvSpPr>
        <dsp:cNvPr id="0" name=""/>
        <dsp:cNvSpPr/>
      </dsp:nvSpPr>
      <dsp:spPr>
        <a:xfrm>
          <a:off x="3981708" y="547939"/>
          <a:ext cx="3618891" cy="2171334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000" b="1" kern="1200" dirty="0">
              <a:solidFill>
                <a:sysClr val="window" lastClr="FFFFFF"/>
              </a:solidFill>
              <a:latin typeface="Poppins Light"/>
              <a:ea typeface="+mn-ea"/>
              <a:cs typeface="+mn-cs"/>
            </a:rPr>
            <a:t>Herwerking VTS module G-JUDO</a:t>
          </a:r>
          <a:endParaRPr lang="en-US" sz="4000" b="1" kern="1200" dirty="0">
            <a:solidFill>
              <a:sysClr val="window" lastClr="FFFFFF"/>
            </a:solidFill>
            <a:latin typeface="Poppins Light"/>
            <a:ea typeface="+mn-ea"/>
            <a:cs typeface="+mn-cs"/>
          </a:endParaRPr>
        </a:p>
      </dsp:txBody>
      <dsp:txXfrm>
        <a:off x="3981708" y="547939"/>
        <a:ext cx="3618891" cy="2171334"/>
      </dsp:txXfrm>
    </dsp:sp>
    <dsp:sp modelId="{95301F4F-D5DA-4CAE-9789-3DEC2F66FEB1}">
      <dsp:nvSpPr>
        <dsp:cNvPr id="0" name=""/>
        <dsp:cNvSpPr/>
      </dsp:nvSpPr>
      <dsp:spPr>
        <a:xfrm>
          <a:off x="927" y="3081163"/>
          <a:ext cx="3618891" cy="2171334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b="1" kern="1200" dirty="0">
              <a:solidFill>
                <a:sysClr val="window" lastClr="FFFFFF"/>
              </a:solidFill>
              <a:latin typeface="Poppins Light"/>
              <a:ea typeface="+mn-ea"/>
              <a:cs typeface="+mn-cs"/>
            </a:rPr>
            <a:t>Betrachting om 2x per jaar een bijscholing te houden voor G-lesgevers</a:t>
          </a:r>
          <a:endParaRPr lang="en-US" sz="3000" b="1" kern="1200" dirty="0">
            <a:solidFill>
              <a:sysClr val="window" lastClr="FFFFFF"/>
            </a:solidFill>
            <a:latin typeface="Poppins Light"/>
            <a:ea typeface="+mn-ea"/>
            <a:cs typeface="+mn-cs"/>
          </a:endParaRPr>
        </a:p>
      </dsp:txBody>
      <dsp:txXfrm>
        <a:off x="927" y="3081163"/>
        <a:ext cx="3618891" cy="2171334"/>
      </dsp:txXfrm>
    </dsp:sp>
    <dsp:sp modelId="{0B94402E-FB6A-4094-B46F-79FCF510F5DA}">
      <dsp:nvSpPr>
        <dsp:cNvPr id="0" name=""/>
        <dsp:cNvSpPr/>
      </dsp:nvSpPr>
      <dsp:spPr>
        <a:xfrm>
          <a:off x="3981708" y="3081163"/>
          <a:ext cx="3618891" cy="2171334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b="1" kern="1200" dirty="0">
              <a:solidFill>
                <a:sysClr val="window" lastClr="FFFFFF"/>
              </a:solidFill>
              <a:latin typeface="Poppins Light"/>
              <a:ea typeface="+mn-ea"/>
              <a:cs typeface="+mn-cs"/>
            </a:rPr>
            <a:t>Tijdens corona G-judoka’s niet vergeten: online G-trainingen</a:t>
          </a:r>
          <a:endParaRPr lang="en-US" sz="3000" b="1" kern="1200" dirty="0">
            <a:solidFill>
              <a:sysClr val="window" lastClr="FFFFFF"/>
            </a:solidFill>
            <a:latin typeface="Poppins Light"/>
            <a:ea typeface="+mn-ea"/>
            <a:cs typeface="+mn-cs"/>
          </a:endParaRPr>
        </a:p>
      </dsp:txBody>
      <dsp:txXfrm>
        <a:off x="3981708" y="3081163"/>
        <a:ext cx="3618891" cy="2171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04C18616-EBF0-4E2E-8507-321BB0C6C96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3D46DA0-906E-4A7B-8D64-E4F52576D8AF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93C465B-357B-4461-8C31-CDD80A3E77BA}" type="datetime1">
              <a: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24-3-2021</a:t>
            </a:fld>
            <a:endParaRPr lang="nl-N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B468B20-FCD0-4256-8E9B-D673FAD17464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C444974-C22C-4138-BD1F-F77A9873BC8A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8BCE499-FE2B-4498-9834-F2E3CE2E7075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‹nr.›</a:t>
            </a:fld>
            <a:endParaRPr lang="nl-N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524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37B982F0-1794-4C44-BE5C-BBDC33C6E24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CF74A4B-C0B3-4EF3-8E90-3491B710E61E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5805E17-2BC2-4C6D-8282-4EB0B7C22E44}" type="datetime1">
              <a:rPr lang="nl-NL"/>
              <a:pPr lvl="0"/>
              <a:t>24-3-2021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F12C3C77-43AD-493E-9717-227E70674A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3AAD6206-16C0-43C1-8911-95742765E24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E28AC7-7BCF-4561-88EE-CF008C318F14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7E4A865-2601-400B-9012-75DF96CC0CA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1576C51-5BF6-4482-8F18-EBA89EB016C7}" type="slidenum">
              <a:rPr/>
              <a:pPr lvl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1474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C51D9A2-B186-41BD-BF85-81EFEAD96C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605508E-BEBF-4DF8-B321-A0A38107EE3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l-BE"/>
              <a:t>Over ons :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5881709-D557-4867-91CD-FAF1F51EFF24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21805D-39E4-4032-953E-266F4794F5BE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游ゴシック" pitchFamily="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FAEA52C-5F8C-424E-84C2-0820F1E282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0168DBE-2D10-40E0-A299-13282759C3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663F825-358D-42F3-B6E8-7F6F4AE8006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55276FF-1F4E-4E2B-98CA-DC12C1E9CB1A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nl-N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jpe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"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802782-6CF0-44E3-984F-6ED3DCC23A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5483" y="605753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nl-NL" b="0" i="0" u="none" strike="noStrike" cap="none" spc="0" baseline="0">
                <a:solidFill>
                  <a:srgbClr val="000000"/>
                </a:solidFill>
                <a:uFillTx/>
                <a:latin typeface="Poppins Light" pitchFamily="50"/>
                <a:cs typeface="Poppins Light" pitchFamily="50"/>
              </a:defRPr>
            </a:lvl1pPr>
          </a:lstStyle>
          <a:p>
            <a:pPr lvl="0"/>
            <a:r>
              <a:rPr lang="nl-NL"/>
              <a:t>Klik om titel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76BEF7D-D7AD-453F-914E-7387B0235B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998625" y="6010945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1C920ECA-70C4-4F88-9052-89166FF72E6D}" type="datetime1">
              <a:rPr lang="nl-NL"/>
              <a:pPr lvl="0"/>
              <a:t>24-3-2021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EBB6544-3C24-4722-8EF1-F05272DF20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010945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083D099-19D8-4C05-829F-9C509CD8678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450180" y="6010945"/>
            <a:ext cx="19932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0DB9DD5-BD30-4182-9688-7E0F15C3A2BF}" type="slidenum">
              <a:rPr/>
              <a:pPr lvl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1478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slide 3"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0568C-5E96-444C-AEA6-260B14F8E4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1323831"/>
            <a:ext cx="9859966" cy="10296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nl-NL" b="0" i="0" u="none" strike="noStrike" cap="none" spc="0" baseline="0">
                <a:solidFill>
                  <a:srgbClr val="27348A"/>
                </a:solidFill>
                <a:uFillTx/>
                <a:latin typeface="Poppins Light" pitchFamily="50"/>
                <a:cs typeface="Poppins Light" pitchFamily="50"/>
              </a:defRPr>
            </a:lvl1pPr>
          </a:lstStyle>
          <a:p>
            <a:pPr lvl="0"/>
            <a:r>
              <a:rPr lang="nl-NL"/>
              <a:t>Klik om titel te bewerken</a:t>
            </a:r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C9810270-47C7-4878-B152-B0993EBD7A3B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38203" y="2586042"/>
            <a:ext cx="9859966" cy="3906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27348A"/>
                </a:solidFill>
                <a:uFillTx/>
                <a:latin typeface="Poppins Light" pitchFamily="50"/>
                <a:cs typeface="Poppins Light" pitchFamily="50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27348A"/>
                </a:solidFill>
                <a:uFillTx/>
                <a:latin typeface="Poppins Light" pitchFamily="50"/>
                <a:cs typeface="Poppins Light" pitchFamily="50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27348A"/>
                </a:solidFill>
                <a:uFillTx/>
                <a:latin typeface="Poppins Light" pitchFamily="50"/>
                <a:cs typeface="Poppins Light" pitchFamily="50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27348A"/>
                </a:solidFill>
                <a:uFillTx/>
                <a:latin typeface="Poppins Light" pitchFamily="50"/>
                <a:cs typeface="Poppins Light" pitchFamily="50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27348A"/>
                </a:solidFill>
                <a:uFillTx/>
                <a:latin typeface="Poppins Light" pitchFamily="50"/>
                <a:cs typeface="Poppins Light" pitchFamily="5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hthoek 5">
            <a:extLst>
              <a:ext uri="{FF2B5EF4-FFF2-40B4-BE49-F238E27FC236}">
                <a16:creationId xmlns:a16="http://schemas.microsoft.com/office/drawing/2014/main" id="{4D01E814-06AB-4FA5-B896-339687A11DF6}"/>
              </a:ext>
            </a:extLst>
          </p:cNvPr>
          <p:cNvSpPr/>
          <p:nvPr/>
        </p:nvSpPr>
        <p:spPr>
          <a:xfrm>
            <a:off x="9302895" y="338172"/>
            <a:ext cx="7632222" cy="750630"/>
          </a:xfrm>
          <a:prstGeom prst="rect">
            <a:avLst/>
          </a:prstGeom>
          <a:solidFill>
            <a:srgbClr val="FFFFFF"/>
          </a:solidFill>
          <a:ln w="38103" cap="flat">
            <a:solidFill>
              <a:srgbClr val="2734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jdelijke aanduiding voor tekst 9">
            <a:extLst>
              <a:ext uri="{FF2B5EF4-FFF2-40B4-BE49-F238E27FC236}">
                <a16:creationId xmlns:a16="http://schemas.microsoft.com/office/drawing/2014/main" id="{A367069C-760F-426B-AA4E-71F55ED38A5C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9458325" y="477838"/>
            <a:ext cx="2579001" cy="4229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nl-NL" sz="1200" b="0" i="0" u="none" strike="noStrike" cap="none" spc="0" baseline="0">
                <a:solidFill>
                  <a:srgbClr val="27348A"/>
                </a:solidFill>
                <a:uFillTx/>
                <a:latin typeface="Poppins Light" pitchFamily="50"/>
                <a:cs typeface="Poppins Light" pitchFamily="50"/>
              </a:defRPr>
            </a:lvl1pPr>
          </a:lstStyle>
          <a:p>
            <a:pPr lvl="0"/>
            <a:r>
              <a:rPr lang="nl-NL"/>
              <a:t>Klikken om tekst toe te voegen</a:t>
            </a:r>
          </a:p>
        </p:txBody>
      </p:sp>
    </p:spTree>
    <p:extLst>
      <p:ext uri="{BB962C8B-B14F-4D97-AF65-F5344CB8AC3E}">
        <p14:creationId xmlns:p14="http://schemas.microsoft.com/office/powerpoint/2010/main" val="86285667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9AB240-C38F-4C6B-97C6-3E4D4AAC81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92423"/>
            <a:ext cx="9859966" cy="10296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nl-NL" b="0" i="0" u="none" strike="noStrike" cap="none" spc="0" baseline="0">
                <a:solidFill>
                  <a:srgbClr val="27348A"/>
                </a:solidFill>
                <a:uFillTx/>
                <a:latin typeface="Poppins Light" pitchFamily="50"/>
                <a:cs typeface="Poppins Light" pitchFamily="50"/>
              </a:defRPr>
            </a:lvl1pPr>
          </a:lstStyle>
          <a:p>
            <a:pPr lvl="0"/>
            <a:r>
              <a:rPr lang="nl-NL"/>
              <a:t>Klik om titel te bewerken</a:t>
            </a:r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237E951E-1EB2-413A-9C14-233D09986B9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38203" y="1651378"/>
            <a:ext cx="9859966" cy="44952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27348A"/>
                </a:solidFill>
                <a:uFillTx/>
                <a:latin typeface="Poppins Light" pitchFamily="50"/>
                <a:cs typeface="Poppins Light" pitchFamily="50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27348A"/>
                </a:solidFill>
                <a:uFillTx/>
                <a:latin typeface="Poppins Light" pitchFamily="50"/>
                <a:cs typeface="Poppins Light" pitchFamily="50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27348A"/>
                </a:solidFill>
                <a:uFillTx/>
                <a:latin typeface="Poppins Light" pitchFamily="50"/>
                <a:cs typeface="Poppins Light" pitchFamily="50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27348A"/>
                </a:solidFill>
                <a:uFillTx/>
                <a:latin typeface="Poppins Light" pitchFamily="50"/>
                <a:cs typeface="Poppins Light" pitchFamily="50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27348A"/>
                </a:solidFill>
                <a:uFillTx/>
                <a:latin typeface="Poppins Light" pitchFamily="50"/>
                <a:cs typeface="Poppins Light" pitchFamily="5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hthoek 5">
            <a:extLst>
              <a:ext uri="{FF2B5EF4-FFF2-40B4-BE49-F238E27FC236}">
                <a16:creationId xmlns:a16="http://schemas.microsoft.com/office/drawing/2014/main" id="{4DB75926-51EC-4504-A3A0-BF4E0D28FFA4}"/>
              </a:ext>
            </a:extLst>
          </p:cNvPr>
          <p:cNvSpPr/>
          <p:nvPr/>
        </p:nvSpPr>
        <p:spPr>
          <a:xfrm>
            <a:off x="11172632" y="1651378"/>
            <a:ext cx="7632222" cy="4495281"/>
          </a:xfrm>
          <a:prstGeom prst="rect">
            <a:avLst/>
          </a:prstGeom>
          <a:solidFill>
            <a:srgbClr val="FFFFFF"/>
          </a:solidFill>
          <a:ln w="38103" cap="flat">
            <a:solidFill>
              <a:srgbClr val="2734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Afbeelding 2" descr="Afbeelding met tekening&#10;&#10;Automatisch gegenereerde beschrijving">
            <a:extLst>
              <a:ext uri="{FF2B5EF4-FFF2-40B4-BE49-F238E27FC236}">
                <a16:creationId xmlns:a16="http://schemas.microsoft.com/office/drawing/2014/main" id="{FEC669E5-F2AE-4FAD-9F0B-34EDF89EC6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4902"/>
            <a:ext cx="1083810" cy="71133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5701128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5A4EBD-9F7C-4B32-BC5E-991B8C0374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92423"/>
            <a:ext cx="9859966" cy="10296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nl-NL" b="0" i="0" u="none" strike="noStrike" cap="none" spc="0" baseline="0">
                <a:solidFill>
                  <a:srgbClr val="27348A"/>
                </a:solidFill>
                <a:uFillTx/>
                <a:latin typeface="Poppins Light" pitchFamily="50"/>
                <a:cs typeface="Poppins Light" pitchFamily="50"/>
              </a:defRPr>
            </a:lvl1pPr>
          </a:lstStyle>
          <a:p>
            <a:pPr lvl="0"/>
            <a:r>
              <a:rPr lang="nl-NL"/>
              <a:t>Klik om titel te bewerken</a:t>
            </a:r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79B0F589-CD43-4C3B-A35B-DC6E89BBBD4A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38203" y="1651378"/>
            <a:ext cx="9859966" cy="44952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27348A"/>
                </a:solidFill>
                <a:uFillTx/>
                <a:latin typeface="Poppins Light" pitchFamily="50"/>
                <a:cs typeface="Poppins Light" pitchFamily="50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27348A"/>
                </a:solidFill>
                <a:uFillTx/>
                <a:latin typeface="Poppins Light" pitchFamily="50"/>
                <a:cs typeface="Poppins Light" pitchFamily="50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27348A"/>
                </a:solidFill>
                <a:uFillTx/>
                <a:latin typeface="Poppins Light" pitchFamily="50"/>
                <a:cs typeface="Poppins Light" pitchFamily="50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27348A"/>
                </a:solidFill>
                <a:uFillTx/>
                <a:latin typeface="Poppins Light" pitchFamily="50"/>
                <a:cs typeface="Poppins Light" pitchFamily="50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27348A"/>
                </a:solidFill>
                <a:uFillTx/>
                <a:latin typeface="Poppins Light" pitchFamily="50"/>
                <a:cs typeface="Poppins Light" pitchFamily="5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hthoek 5">
            <a:extLst>
              <a:ext uri="{FF2B5EF4-FFF2-40B4-BE49-F238E27FC236}">
                <a16:creationId xmlns:a16="http://schemas.microsoft.com/office/drawing/2014/main" id="{D1F57D9A-A622-490C-84DB-843F1F4D92A3}"/>
              </a:ext>
            </a:extLst>
          </p:cNvPr>
          <p:cNvSpPr/>
          <p:nvPr/>
        </p:nvSpPr>
        <p:spPr>
          <a:xfrm>
            <a:off x="838203" y="1637736"/>
            <a:ext cx="9859966" cy="5664406"/>
          </a:xfrm>
          <a:prstGeom prst="rect">
            <a:avLst/>
          </a:prstGeom>
          <a:noFill/>
          <a:ln w="38103" cap="flat">
            <a:solidFill>
              <a:srgbClr val="2734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Afbeelding 2" descr="Afbeelding met tekening&#10;&#10;Automatisch gegenereerde beschrijving">
            <a:extLst>
              <a:ext uri="{FF2B5EF4-FFF2-40B4-BE49-F238E27FC236}">
                <a16:creationId xmlns:a16="http://schemas.microsoft.com/office/drawing/2014/main" id="{A6F02947-DEF5-4067-9569-789915EB1B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4141" y="6146660"/>
            <a:ext cx="1083810" cy="71133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26026664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EDDB15-0AFB-4E36-8AC3-746358715E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92423"/>
            <a:ext cx="9859966" cy="10296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nl-NL" b="0" i="0" u="none" strike="noStrike" cap="none" spc="0" baseline="0">
                <a:solidFill>
                  <a:srgbClr val="27348A"/>
                </a:solidFill>
                <a:uFillTx/>
                <a:latin typeface="Poppins Light" pitchFamily="50"/>
                <a:cs typeface="Poppins Light" pitchFamily="50"/>
              </a:defRPr>
            </a:lvl1pPr>
          </a:lstStyle>
          <a:p>
            <a:pPr lvl="0"/>
            <a:r>
              <a:rPr lang="nl-NL"/>
              <a:t>Klik om titel te bewerken</a:t>
            </a:r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9AC16533-693A-40A6-AC52-3129B408113C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38203" y="1651378"/>
            <a:ext cx="9859966" cy="44952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27348A"/>
                </a:solidFill>
                <a:uFillTx/>
                <a:latin typeface="Poppins Light" pitchFamily="50"/>
                <a:cs typeface="Poppins Light" pitchFamily="50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27348A"/>
                </a:solidFill>
                <a:uFillTx/>
                <a:latin typeface="Poppins Light" pitchFamily="50"/>
                <a:cs typeface="Poppins Light" pitchFamily="50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27348A"/>
                </a:solidFill>
                <a:uFillTx/>
                <a:latin typeface="Poppins Light" pitchFamily="50"/>
                <a:cs typeface="Poppins Light" pitchFamily="50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27348A"/>
                </a:solidFill>
                <a:uFillTx/>
                <a:latin typeface="Poppins Light" pitchFamily="50"/>
                <a:cs typeface="Poppins Light" pitchFamily="50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27348A"/>
                </a:solidFill>
                <a:uFillTx/>
                <a:latin typeface="Poppins Light" pitchFamily="50"/>
                <a:cs typeface="Poppins Light" pitchFamily="5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hthoek 5">
            <a:extLst>
              <a:ext uri="{FF2B5EF4-FFF2-40B4-BE49-F238E27FC236}">
                <a16:creationId xmlns:a16="http://schemas.microsoft.com/office/drawing/2014/main" id="{9486BC3A-2263-4E23-858D-7CCF46F8C800}"/>
              </a:ext>
            </a:extLst>
          </p:cNvPr>
          <p:cNvSpPr/>
          <p:nvPr/>
        </p:nvSpPr>
        <p:spPr>
          <a:xfrm>
            <a:off x="-402774" y="392423"/>
            <a:ext cx="11100934" cy="1029632"/>
          </a:xfrm>
          <a:prstGeom prst="rect">
            <a:avLst/>
          </a:prstGeom>
          <a:noFill/>
          <a:ln w="38103" cap="flat">
            <a:solidFill>
              <a:srgbClr val="2734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Afbeelding 2" descr="Afbeelding met tekening&#10;&#10;Automatisch gegenereerde beschrijving">
            <a:extLst>
              <a:ext uri="{FF2B5EF4-FFF2-40B4-BE49-F238E27FC236}">
                <a16:creationId xmlns:a16="http://schemas.microsoft.com/office/drawing/2014/main" id="{E39E447C-6F34-4A93-B9E9-1DD2B4D372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4141" y="6146660"/>
            <a:ext cx="1083810" cy="71133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8642446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4">
            <a:extLst>
              <a:ext uri="{FF2B5EF4-FFF2-40B4-BE49-F238E27FC236}">
                <a16:creationId xmlns:a16="http://schemas.microsoft.com/office/drawing/2014/main" id="{5E3627D1-FC91-4FF2-A725-45F59127974F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-2974972" y="-15243"/>
            <a:ext cx="8393113" cy="687324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pic>
        <p:nvPicPr>
          <p:cNvPr id="3" name="Afbeelding 12" descr="Afbeelding met tekening&#10;&#10;Automatisch gegenereerde beschrijving">
            <a:extLst>
              <a:ext uri="{FF2B5EF4-FFF2-40B4-BE49-F238E27FC236}">
                <a16:creationId xmlns:a16="http://schemas.microsoft.com/office/drawing/2014/main" id="{D3F4537A-B099-48C9-83A2-9B55A07746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905" y="5957782"/>
            <a:ext cx="1417091" cy="9300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el 17">
            <a:extLst>
              <a:ext uri="{FF2B5EF4-FFF2-40B4-BE49-F238E27FC236}">
                <a16:creationId xmlns:a16="http://schemas.microsoft.com/office/drawing/2014/main" id="{87BBFE6F-9B09-46D1-9699-E46160FF52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95579" y="213302"/>
            <a:ext cx="5964073" cy="7556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nl-NL" sz="3600" b="0" i="0" u="none" strike="noStrike" cap="none" spc="0" baseline="0">
                <a:solidFill>
                  <a:srgbClr val="000000"/>
                </a:solidFill>
                <a:uFillTx/>
                <a:latin typeface="Poppins Light" pitchFamily="50"/>
                <a:cs typeface="Poppins Light" pitchFamily="50"/>
              </a:defRPr>
            </a:lvl1pPr>
          </a:lstStyle>
          <a:p>
            <a:pPr lvl="0"/>
            <a:r>
              <a:rPr lang="nl-NL"/>
              <a:t>Klik om titel te bewerken</a:t>
            </a:r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C6984556-895D-4FE1-A9BA-F68C599B71DD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5200211" y="1538862"/>
            <a:ext cx="6796168" cy="357904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nl-NL" sz="2400" b="0" i="0" u="none" strike="noStrike" cap="none" spc="0" baseline="0">
                <a:solidFill>
                  <a:srgbClr val="898989"/>
                </a:solidFill>
                <a:uFillTx/>
                <a:latin typeface="Poppins Light" pitchFamily="50"/>
                <a:cs typeface="Poppins Light" pitchFamily="5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7663089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6">
            <a:extLst>
              <a:ext uri="{FF2B5EF4-FFF2-40B4-BE49-F238E27FC236}">
                <a16:creationId xmlns:a16="http://schemas.microsoft.com/office/drawing/2014/main" id="{BF385DAF-026B-41A8-A578-664D5B379CC5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4749795" y="0"/>
            <a:ext cx="9580561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pic>
        <p:nvPicPr>
          <p:cNvPr id="3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9670B965-8555-4FDD-B1D5-6815259EDC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58393"/>
            <a:ext cx="1417091" cy="9300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15AEF038-52D3-454B-B142-50704831461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59305" y="1775956"/>
            <a:ext cx="5704767" cy="357904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nl-NL" sz="2400" b="0" i="0" u="none" strike="noStrike" cap="none" spc="0" baseline="0">
                <a:solidFill>
                  <a:srgbClr val="898989"/>
                </a:solidFill>
                <a:uFillTx/>
                <a:latin typeface="Poppins Light" pitchFamily="50"/>
                <a:cs typeface="Poppins Light" pitchFamily="5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tel 8">
            <a:extLst>
              <a:ext uri="{FF2B5EF4-FFF2-40B4-BE49-F238E27FC236}">
                <a16:creationId xmlns:a16="http://schemas.microsoft.com/office/drawing/2014/main" id="{63D4882C-7A76-412F-AAA1-CD960EE1BF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305" y="187717"/>
            <a:ext cx="399879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nl-NL" sz="2400" b="0" i="0" u="none" strike="noStrike" cap="none" spc="0" baseline="0">
                <a:solidFill>
                  <a:srgbClr val="000000"/>
                </a:solidFill>
                <a:uFillTx/>
                <a:latin typeface="Poppins Light" pitchFamily="50"/>
                <a:cs typeface="Poppins Light" pitchFamily="50"/>
              </a:defRPr>
            </a:lvl1pPr>
          </a:lstStyle>
          <a:p>
            <a:pPr lvl="0"/>
            <a:r>
              <a:rPr lang="nl-NL"/>
              <a:t>Klik om 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4583419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6">
            <a:extLst>
              <a:ext uri="{FF2B5EF4-FFF2-40B4-BE49-F238E27FC236}">
                <a16:creationId xmlns:a16="http://schemas.microsoft.com/office/drawing/2014/main" id="{E717361C-835C-43C3-948F-682950D02743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-4332006" y="0"/>
            <a:ext cx="9580561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pic>
        <p:nvPicPr>
          <p:cNvPr id="3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A21A678C-8429-4FB7-9AC7-FB62C3F2AB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0663" y="5627665"/>
            <a:ext cx="1417091" cy="9300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3D76A452-E582-4174-8605-0F9DD055FDFB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028959" y="1856167"/>
            <a:ext cx="5704767" cy="357904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nl-NL" sz="2400" b="0" i="0" u="none" strike="noStrike" cap="none" spc="0" baseline="0">
                <a:solidFill>
                  <a:srgbClr val="898989"/>
                </a:solidFill>
                <a:uFillTx/>
                <a:latin typeface="Poppins Light" pitchFamily="50"/>
                <a:cs typeface="Poppins Light" pitchFamily="5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tel 8">
            <a:extLst>
              <a:ext uri="{FF2B5EF4-FFF2-40B4-BE49-F238E27FC236}">
                <a16:creationId xmlns:a16="http://schemas.microsoft.com/office/drawing/2014/main" id="{DBB1C7F7-4385-4D48-ACA6-B819FF41FE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34927" y="235851"/>
            <a:ext cx="399879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nl-NL" sz="2400" b="0" i="0" u="none" strike="noStrike" cap="none" spc="0" baseline="0">
                <a:solidFill>
                  <a:srgbClr val="000000"/>
                </a:solidFill>
                <a:uFillTx/>
                <a:latin typeface="Poppins Light" pitchFamily="50"/>
                <a:cs typeface="Poppins Light" pitchFamily="50"/>
              </a:defRPr>
            </a:lvl1pPr>
          </a:lstStyle>
          <a:p>
            <a:pPr lvl="0"/>
            <a:r>
              <a:rPr lang="nl-NL"/>
              <a:t>Klik om 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3426338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8">
            <a:extLst>
              <a:ext uri="{FF2B5EF4-FFF2-40B4-BE49-F238E27FC236}">
                <a16:creationId xmlns:a16="http://schemas.microsoft.com/office/drawing/2014/main" id="{CDCE6E3E-E737-42AE-BCEB-B37EDCA4C952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346822" y="0"/>
            <a:ext cx="8283577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3" name="Rechthoek 9">
            <a:extLst>
              <a:ext uri="{FF2B5EF4-FFF2-40B4-BE49-F238E27FC236}">
                <a16:creationId xmlns:a16="http://schemas.microsoft.com/office/drawing/2014/main" id="{8515DCA1-CC39-43E8-A6A9-B12BF57636FB}"/>
              </a:ext>
            </a:extLst>
          </p:cNvPr>
          <p:cNvSpPr/>
          <p:nvPr/>
        </p:nvSpPr>
        <p:spPr>
          <a:xfrm>
            <a:off x="-98654" y="0"/>
            <a:ext cx="6444864" cy="6858000"/>
          </a:xfrm>
          <a:prstGeom prst="rect">
            <a:avLst/>
          </a:prstGeom>
          <a:solidFill>
            <a:srgbClr val="27348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ED9B321E-BFCA-4F1F-A337-8565B9D0EF27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54842" y="1167963"/>
            <a:ext cx="5741160" cy="48167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nl-NL" sz="2400" b="0" i="0" u="none" strike="noStrike" cap="none" spc="0" baseline="0">
                <a:solidFill>
                  <a:srgbClr val="FFFFFF"/>
                </a:solidFill>
                <a:uFillTx/>
                <a:latin typeface="Poppins Light" pitchFamily="50"/>
                <a:cs typeface="Poppins Light" pitchFamily="5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5" name="Afbeelding 5" descr="Afbeelding met tekening&#10;&#10;Automatisch gegenereerde beschrijving">
            <a:extLst>
              <a:ext uri="{FF2B5EF4-FFF2-40B4-BE49-F238E27FC236}">
                <a16:creationId xmlns:a16="http://schemas.microsoft.com/office/drawing/2014/main" id="{2EFAD2C2-F969-4982-B2F2-19D1CBAAA3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34" y="5984729"/>
            <a:ext cx="1558969" cy="10232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itel 10">
            <a:extLst>
              <a:ext uri="{FF2B5EF4-FFF2-40B4-BE49-F238E27FC236}">
                <a16:creationId xmlns:a16="http://schemas.microsoft.com/office/drawing/2014/main" id="{C2065C8E-4787-48D4-AF27-16A1C4784B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4842" y="238557"/>
            <a:ext cx="5741160" cy="6908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nl-NL" sz="3600" b="0" i="0" u="none" strike="noStrike" cap="none" spc="0" baseline="0">
                <a:solidFill>
                  <a:srgbClr val="FFFFFF"/>
                </a:solidFill>
                <a:uFillTx/>
                <a:latin typeface="Poppins Light" pitchFamily="50"/>
                <a:cs typeface="Poppins Light" pitchFamily="50"/>
              </a:defRPr>
            </a:lvl1pPr>
          </a:lstStyle>
          <a:p>
            <a:pPr lvl="0"/>
            <a:r>
              <a:rPr lang="nl-NL"/>
              <a:t>Klik om 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0820180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6">
            <a:extLst>
              <a:ext uri="{FF2B5EF4-FFF2-40B4-BE49-F238E27FC236}">
                <a16:creationId xmlns:a16="http://schemas.microsoft.com/office/drawing/2014/main" id="{70D0F00E-15AA-4E7C-9C69-4B366F393563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9545055" y="0"/>
            <a:ext cx="2387635" cy="42030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pic>
        <p:nvPicPr>
          <p:cNvPr id="3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DC4DEBDB-961F-430E-9405-AD9E48365A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5858" y="5997385"/>
            <a:ext cx="1417091" cy="9300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344CD73E-235B-458A-ABC3-AFA4276FBDD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236793" y="2046290"/>
            <a:ext cx="5704767" cy="39421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nl-NL" sz="2400" b="0" i="0" u="none" strike="noStrike" cap="none" spc="0" baseline="0">
                <a:solidFill>
                  <a:srgbClr val="898989"/>
                </a:solidFill>
                <a:uFillTx/>
                <a:latin typeface="Poppins Light" pitchFamily="50"/>
                <a:cs typeface="Poppins Light" pitchFamily="5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tel 8">
            <a:extLst>
              <a:ext uri="{FF2B5EF4-FFF2-40B4-BE49-F238E27FC236}">
                <a16:creationId xmlns:a16="http://schemas.microsoft.com/office/drawing/2014/main" id="{FDB22C2D-A487-4470-BAA3-0E96A9EB31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36793" y="262222"/>
            <a:ext cx="5704767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nl-NL" sz="2400" b="0" i="0" u="none" strike="noStrike" cap="none" spc="0" baseline="0">
                <a:solidFill>
                  <a:srgbClr val="000000"/>
                </a:solidFill>
                <a:uFillTx/>
                <a:latin typeface="Poppins Light" pitchFamily="50"/>
                <a:cs typeface="Poppins Light" pitchFamily="50"/>
              </a:defRPr>
            </a:lvl1pPr>
          </a:lstStyle>
          <a:p>
            <a:pPr lvl="0"/>
            <a:r>
              <a:rPr lang="nl-NL"/>
              <a:t>Klik om titel te bewerken</a:t>
            </a:r>
          </a:p>
        </p:txBody>
      </p:sp>
      <p:sp>
        <p:nvSpPr>
          <p:cNvPr id="6" name="Tijdelijke aanduiding voor afbeelding 6">
            <a:extLst>
              <a:ext uri="{FF2B5EF4-FFF2-40B4-BE49-F238E27FC236}">
                <a16:creationId xmlns:a16="http://schemas.microsoft.com/office/drawing/2014/main" id="{DA07FC71-8210-4000-BB04-F33C0A8094D7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245662" y="1991938"/>
            <a:ext cx="2387635" cy="49783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7" name="Rechthoek 1">
            <a:extLst>
              <a:ext uri="{FF2B5EF4-FFF2-40B4-BE49-F238E27FC236}">
                <a16:creationId xmlns:a16="http://schemas.microsoft.com/office/drawing/2014/main" id="{17A06999-45A5-4A93-B518-5F48CDA3C489}"/>
              </a:ext>
            </a:extLst>
          </p:cNvPr>
          <p:cNvSpPr/>
          <p:nvPr/>
        </p:nvSpPr>
        <p:spPr>
          <a:xfrm>
            <a:off x="9545055" y="4211964"/>
            <a:ext cx="2425738" cy="1776505"/>
          </a:xfrm>
          <a:prstGeom prst="rect">
            <a:avLst/>
          </a:prstGeom>
          <a:solidFill>
            <a:srgbClr val="27348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Tijdelijke aanduiding voor tekst 13">
            <a:extLst>
              <a:ext uri="{FF2B5EF4-FFF2-40B4-BE49-F238E27FC236}">
                <a16:creationId xmlns:a16="http://schemas.microsoft.com/office/drawing/2014/main" id="{F8D90399-E5DE-414A-A2BC-6D46DC297003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9696187" y="4422486"/>
            <a:ext cx="2081832" cy="12580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nl-NL" sz="1400" b="0" i="0" u="none" strike="noStrike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Rechthoek 14">
            <a:extLst>
              <a:ext uri="{FF2B5EF4-FFF2-40B4-BE49-F238E27FC236}">
                <a16:creationId xmlns:a16="http://schemas.microsoft.com/office/drawing/2014/main" id="{AE93F210-C9A0-4304-9AE5-F1774FC71BF4}"/>
              </a:ext>
            </a:extLst>
          </p:cNvPr>
          <p:cNvSpPr/>
          <p:nvPr/>
        </p:nvSpPr>
        <p:spPr>
          <a:xfrm>
            <a:off x="221202" y="215441"/>
            <a:ext cx="2425738" cy="1776505"/>
          </a:xfrm>
          <a:prstGeom prst="rect">
            <a:avLst/>
          </a:prstGeom>
          <a:solidFill>
            <a:srgbClr val="27348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Tijdelijke aanduiding voor tekst 13">
            <a:extLst>
              <a:ext uri="{FF2B5EF4-FFF2-40B4-BE49-F238E27FC236}">
                <a16:creationId xmlns:a16="http://schemas.microsoft.com/office/drawing/2014/main" id="{21D4E4D3-8115-46B9-BC77-A8B5107AAC7C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72343" y="425973"/>
            <a:ext cx="2081832" cy="12580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nl-NL" sz="1400" b="0" i="0" u="none" strike="noStrike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8947212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6">
            <a:extLst>
              <a:ext uri="{FF2B5EF4-FFF2-40B4-BE49-F238E27FC236}">
                <a16:creationId xmlns:a16="http://schemas.microsoft.com/office/drawing/2014/main" id="{889C33DC-4CD2-4023-854B-552563692228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0" y="2431673"/>
            <a:ext cx="3111694" cy="23891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3" name="Tijdelijke aanduiding voor afbeelding 6">
            <a:extLst>
              <a:ext uri="{FF2B5EF4-FFF2-40B4-BE49-F238E27FC236}">
                <a16:creationId xmlns:a16="http://schemas.microsoft.com/office/drawing/2014/main" id="{B7DDCAEC-BC46-4724-9A2D-DBB52C513034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250673" y="0"/>
            <a:ext cx="5941323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afbeelding 6">
            <a:extLst>
              <a:ext uri="{FF2B5EF4-FFF2-40B4-BE49-F238E27FC236}">
                <a16:creationId xmlns:a16="http://schemas.microsoft.com/office/drawing/2014/main" id="{75DA38C4-0582-42B8-B374-8565E289BD10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0" y="0"/>
            <a:ext cx="3111694" cy="23891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5" name="Tijdelijke aanduiding voor afbeelding 6">
            <a:extLst>
              <a:ext uri="{FF2B5EF4-FFF2-40B4-BE49-F238E27FC236}">
                <a16:creationId xmlns:a16="http://schemas.microsoft.com/office/drawing/2014/main" id="{37764758-B313-45EF-9EE4-9DA3BFCF1955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0" y="4845771"/>
            <a:ext cx="3111694" cy="23891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afbeelding 6">
            <a:extLst>
              <a:ext uri="{FF2B5EF4-FFF2-40B4-BE49-F238E27FC236}">
                <a16:creationId xmlns:a16="http://schemas.microsoft.com/office/drawing/2014/main" id="{AEC69A0A-E6B4-49D0-9F14-60CB45F1F325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3138979" y="0"/>
            <a:ext cx="3111694" cy="23891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BE335B78-2524-4B66-AEDC-12CD03952B8C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3138979" y="4845771"/>
            <a:ext cx="3111694" cy="23891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93904558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variant"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700C93B1-2569-410F-A880-6778188E30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5991221"/>
            <a:ext cx="2743200" cy="36512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7A616928-09B7-43C4-BD89-E94409C7934A}" type="datetime1">
              <a:rPr lang="nl-NL"/>
              <a:pPr lvl="0"/>
              <a:t>24-3-2021</a:t>
            </a:fld>
            <a:endParaRPr lang="nl-NL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03D6B626-13BD-44AA-9F98-BFD7F8C800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5991221"/>
            <a:ext cx="4114800" cy="36512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1E9853C6-9792-45A8-ABD1-7970667E6A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5991221"/>
            <a:ext cx="2041361" cy="36512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DC189ECE-BF69-4055-AB36-0E6B00513C93}" type="slidenum">
              <a:rPr/>
              <a:pPr lvl="0"/>
              <a:t>‹nr.›</a:t>
            </a:fld>
            <a:endParaRPr lang="nl-NL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06B377F-64B1-495D-9AFB-FE867B1182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5483" y="605753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nl-NL" b="0" i="0" u="none" strike="noStrike" cap="none" spc="0" baseline="0">
                <a:solidFill>
                  <a:srgbClr val="FFFFFF"/>
                </a:solidFill>
                <a:uFillTx/>
                <a:latin typeface="Poppins Light" pitchFamily="50"/>
                <a:cs typeface="Poppins Light" pitchFamily="50"/>
              </a:defRPr>
            </a:lvl1pPr>
          </a:lstStyle>
          <a:p>
            <a:pPr lvl="0"/>
            <a:r>
              <a:rPr lang="nl-NL"/>
              <a:t>Klik om 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5361132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lender"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B5462F-4869-45F0-8119-DF8D187228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5483" y="605753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nl-NL" b="0" i="0" u="none" strike="noStrike" cap="none" spc="0" baseline="0">
                <a:solidFill>
                  <a:srgbClr val="000000"/>
                </a:solidFill>
                <a:uFillTx/>
                <a:latin typeface="Poppins Light" pitchFamily="50"/>
                <a:cs typeface="Poppins Light" pitchFamily="50"/>
              </a:defRPr>
            </a:lvl1pPr>
          </a:lstStyle>
          <a:p>
            <a:pPr lvl="0"/>
            <a:r>
              <a:rPr lang="nl-NL"/>
              <a:t>Klik om titel te bewerken</a:t>
            </a:r>
          </a:p>
        </p:txBody>
      </p:sp>
      <p:sp>
        <p:nvSpPr>
          <p:cNvPr id="3" name="Tijdelijke aanduiding voor SmartArt 25">
            <a:extLst>
              <a:ext uri="{FF2B5EF4-FFF2-40B4-BE49-F238E27FC236}">
                <a16:creationId xmlns:a16="http://schemas.microsoft.com/office/drawing/2014/main" id="{A3A68573-FA00-4956-95D2-B85DEAE3EC54}"/>
              </a:ext>
            </a:extLst>
          </p:cNvPr>
          <p:cNvSpPr txBox="1">
            <a:spLocks noGrp="1"/>
          </p:cNvSpPr>
          <p:nvPr>
            <p:ph type="dgm" sz="quarter" idx="4294967295"/>
          </p:nvPr>
        </p:nvSpPr>
        <p:spPr>
          <a:xfrm>
            <a:off x="679454" y="2952753"/>
            <a:ext cx="10515600" cy="6000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nl-NL"/>
              <a:t>Klik op het pictogram om een SmartArt-graphic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87638537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dslide"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4372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dslide variant"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77477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6">
            <a:extLst>
              <a:ext uri="{FF2B5EF4-FFF2-40B4-BE49-F238E27FC236}">
                <a16:creationId xmlns:a16="http://schemas.microsoft.com/office/drawing/2014/main" id="{0C2D2CFA-B47A-45C5-8E41-651FBB692633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 rot="180000">
            <a:off x="445578" y="370195"/>
            <a:ext cx="11350026" cy="6088340"/>
          </a:xfrm>
          <a:prstGeom prst="rect">
            <a:avLst/>
          </a:prstGeom>
          <a:noFill/>
          <a:ln>
            <a:noFill/>
          </a:ln>
          <a:effectLst>
            <a:outerShdw dist="101603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Add an image here</a:t>
            </a:r>
          </a:p>
        </p:txBody>
      </p:sp>
      <p:sp>
        <p:nvSpPr>
          <p:cNvPr id="3" name="テキスト プレースホルダー 13">
            <a:extLst>
              <a:ext uri="{FF2B5EF4-FFF2-40B4-BE49-F238E27FC236}">
                <a16:creationId xmlns:a16="http://schemas.microsoft.com/office/drawing/2014/main" id="{FFC01A1E-A1F8-4E56-B882-0F8BB413AE6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0" y="4779148"/>
            <a:ext cx="12191996" cy="146483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E831A9CC-8269-4DC4-A5F3-E8DAF53EDE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08783" y="5259208"/>
            <a:ext cx="10138373" cy="8400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b="0" i="0" u="none" strike="noStrike" kern="0" cap="none" spc="667" baseline="0">
                <a:solidFill>
                  <a:srgbClr val="FFFFFF"/>
                </a:solidFill>
                <a:effectLst>
                  <a:outerShdw dist="25396" dir="2700000">
                    <a:srgbClr val="000000"/>
                  </a:outerShdw>
                </a:effectLst>
                <a:uFillTx/>
                <a:latin typeface="Calibri Light"/>
                <a:ea typeface="游ゴシック Light" pitchFamily="34"/>
              </a:defRPr>
            </a:lvl1pPr>
          </a:lstStyle>
          <a:p>
            <a:pPr lvl="0"/>
            <a:r>
              <a:rPr lang="en-US"/>
              <a:t>SUBSECTION NAME</a:t>
            </a:r>
          </a:p>
        </p:txBody>
      </p:sp>
      <p:sp>
        <p:nvSpPr>
          <p:cNvPr id="5" name="テキスト プレースホルダー 5">
            <a:extLst>
              <a:ext uri="{FF2B5EF4-FFF2-40B4-BE49-F238E27FC236}">
                <a16:creationId xmlns:a16="http://schemas.microsoft.com/office/drawing/2014/main" id="{B4CF9B35-1DDA-4053-BB19-FA2D9502D54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808783" y="5019178"/>
            <a:ext cx="9827815" cy="3838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867" b="0" i="0" u="none" strike="noStrike" cap="none" spc="40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SECTION NUMBER</a:t>
            </a:r>
          </a:p>
        </p:txBody>
      </p:sp>
      <p:sp>
        <p:nvSpPr>
          <p:cNvPr id="6" name="図プレースホルダー 7">
            <a:extLst>
              <a:ext uri="{FF2B5EF4-FFF2-40B4-BE49-F238E27FC236}">
                <a16:creationId xmlns:a16="http://schemas.microsoft.com/office/drawing/2014/main" id="{D30D2A3C-00F5-4B43-A371-EBC125EFA73A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 rot="16">
            <a:off x="634923" y="4989168"/>
            <a:ext cx="1050206" cy="10488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sz="1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32609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</p:bldLst>
  </p:timing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ph and Right P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7">
            <a:extLst>
              <a:ext uri="{FF2B5EF4-FFF2-40B4-BE49-F238E27FC236}">
                <a16:creationId xmlns:a16="http://schemas.microsoft.com/office/drawing/2014/main" id="{3A2D4650-3C38-4314-80FC-28FD3E8057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13">
            <a:off x="2284714" y="3162311"/>
            <a:ext cx="6858000" cy="5333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正方形/長方形 4">
            <a:extLst>
              <a:ext uri="{FF2B5EF4-FFF2-40B4-BE49-F238E27FC236}">
                <a16:creationId xmlns:a16="http://schemas.microsoft.com/office/drawing/2014/main" id="{F32E8006-5902-4BD5-BE8D-C3D041F41116}"/>
              </a:ext>
            </a:extLst>
          </p:cNvPr>
          <p:cNvSpPr/>
          <p:nvPr/>
        </p:nvSpPr>
        <p:spPr>
          <a:xfrm>
            <a:off x="5980404" y="0"/>
            <a:ext cx="6211592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游ゴシック" pitchFamily="34"/>
            </a:endParaRPr>
          </a:p>
        </p:txBody>
      </p:sp>
      <p:sp>
        <p:nvSpPr>
          <p:cNvPr id="4" name="テキスト プレースホルダー 12">
            <a:extLst>
              <a:ext uri="{FF2B5EF4-FFF2-40B4-BE49-F238E27FC236}">
                <a16:creationId xmlns:a16="http://schemas.microsoft.com/office/drawing/2014/main" id="{CE61588D-1C92-4204-A691-18FD8A96964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-4882" y="360109"/>
            <a:ext cx="7655932" cy="133199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E9C472C3-1C9D-4ACA-B6FD-E6DEC67FE2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21420016">
            <a:off x="329751" y="487329"/>
            <a:ext cx="7151888" cy="8208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fontAlgn="auto">
              <a:spcBef>
                <a:spcPts val="0"/>
              </a:spcBef>
              <a:spcAft>
                <a:spcPts val="0"/>
              </a:spcAft>
              <a:tabLst/>
              <a:defRPr lang="en-US" b="0" i="0" u="none" strike="noStrike" cap="none" spc="667" baseline="0">
                <a:solidFill>
                  <a:srgbClr val="000000"/>
                </a:solidFill>
                <a:uFillTx/>
                <a:latin typeface="Calibri Light"/>
                <a:ea typeface="游ゴシック Light" pitchFamily="34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6" name="グラフ プレースホルダー 2">
            <a:extLst>
              <a:ext uri="{FF2B5EF4-FFF2-40B4-BE49-F238E27FC236}">
                <a16:creationId xmlns:a16="http://schemas.microsoft.com/office/drawing/2014/main" id="{5339FA9D-3C2B-40EC-A261-2A707F482FBD}"/>
              </a:ext>
            </a:extLst>
          </p:cNvPr>
          <p:cNvSpPr txBox="1">
            <a:spLocks noGrp="1"/>
          </p:cNvSpPr>
          <p:nvPr>
            <p:ph type="chart" sz="quarter" idx="4294967295"/>
          </p:nvPr>
        </p:nvSpPr>
        <p:spPr>
          <a:xfrm>
            <a:off x="313172" y="1576919"/>
            <a:ext cx="5266569" cy="498369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Add graph here</a:t>
            </a:r>
          </a:p>
        </p:txBody>
      </p:sp>
      <p:sp>
        <p:nvSpPr>
          <p:cNvPr id="7" name="正方形/長方形 20">
            <a:extLst>
              <a:ext uri="{FF2B5EF4-FFF2-40B4-BE49-F238E27FC236}">
                <a16:creationId xmlns:a16="http://schemas.microsoft.com/office/drawing/2014/main" id="{12DF840F-83B4-4BCE-B315-A212A116CDE5}"/>
              </a:ext>
            </a:extLst>
          </p:cNvPr>
          <p:cNvSpPr/>
          <p:nvPr/>
        </p:nvSpPr>
        <p:spPr>
          <a:xfrm rot="180000">
            <a:off x="5723962" y="1677146"/>
            <a:ext cx="4718377" cy="528056"/>
          </a:xfrm>
          <a:prstGeom prst="rect">
            <a:avLst/>
          </a:prstGeom>
          <a:blipFill>
            <a:blip r:embed="rId4" cstate="print">
              <a:alphaModFix/>
            </a:blip>
            <a:tile sx="100000" sy="100000" algn="tl"/>
          </a:blipFill>
          <a:ln cap="flat">
            <a:noFill/>
            <a:prstDash val="solid"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テキスト プレースホルダー 5">
            <a:extLst>
              <a:ext uri="{FF2B5EF4-FFF2-40B4-BE49-F238E27FC236}">
                <a16:creationId xmlns:a16="http://schemas.microsoft.com/office/drawing/2014/main" id="{08EF4B74-30CC-42BE-9F30-B08EC00C7E6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249521" y="2430877"/>
            <a:ext cx="5459690" cy="1391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9" name="テキスト プレースホルダー 5">
            <a:extLst>
              <a:ext uri="{FF2B5EF4-FFF2-40B4-BE49-F238E27FC236}">
                <a16:creationId xmlns:a16="http://schemas.microsoft.com/office/drawing/2014/main" id="{8C703A53-D437-409E-A925-366DC7369D2C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 rot="180000">
            <a:off x="5813984" y="1647145"/>
            <a:ext cx="4568342" cy="5280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R="0" lvl="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2133" b="0" i="0" u="none" strike="noStrike" cap="none" spc="200" baseline="0">
                <a:solidFill>
                  <a:srgbClr val="44546A"/>
                </a:solidFill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0" name="正方形/長方形 23">
            <a:extLst>
              <a:ext uri="{FF2B5EF4-FFF2-40B4-BE49-F238E27FC236}">
                <a16:creationId xmlns:a16="http://schemas.microsoft.com/office/drawing/2014/main" id="{23CC16A6-599F-4F91-BAC1-4D64A88A5AB6}"/>
              </a:ext>
            </a:extLst>
          </p:cNvPr>
          <p:cNvSpPr/>
          <p:nvPr/>
        </p:nvSpPr>
        <p:spPr>
          <a:xfrm rot="180000">
            <a:off x="5723962" y="4108024"/>
            <a:ext cx="4718377" cy="528056"/>
          </a:xfrm>
          <a:prstGeom prst="rect">
            <a:avLst/>
          </a:prstGeom>
          <a:blipFill>
            <a:blip r:embed="rId4" cstate="print">
              <a:alphaModFix/>
            </a:blip>
            <a:tile sx="100000" sy="100000" algn="tl"/>
          </a:blipFill>
          <a:ln cap="flat">
            <a:noFill/>
            <a:prstDash val="solid"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テキスト プレースホルダー 5">
            <a:extLst>
              <a:ext uri="{FF2B5EF4-FFF2-40B4-BE49-F238E27FC236}">
                <a16:creationId xmlns:a16="http://schemas.microsoft.com/office/drawing/2014/main" id="{361A5425-028D-489F-905F-5256FF687D1C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249521" y="4861755"/>
            <a:ext cx="5459690" cy="1391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2" name="テキスト プレースホルダー 5">
            <a:extLst>
              <a:ext uri="{FF2B5EF4-FFF2-40B4-BE49-F238E27FC236}">
                <a16:creationId xmlns:a16="http://schemas.microsoft.com/office/drawing/2014/main" id="{79F431CC-534C-4432-BB66-FDDC95F62B8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 rot="180000">
            <a:off x="5813984" y="4078022"/>
            <a:ext cx="4568342" cy="5280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R="0" lvl="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2133" b="0" i="0" u="none" strike="noStrike" cap="none" spc="200" baseline="0">
                <a:solidFill>
                  <a:srgbClr val="44546A"/>
                </a:solidFill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41068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Images and 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A43113-ED31-4228-802D-9B2E836E30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游ゴシック Light" pitchFamily="34"/>
              </a:defRPr>
            </a:lvl1pPr>
          </a:lstStyle>
          <a:p>
            <a:pPr lvl="0"/>
            <a:r>
              <a:rPr lang="en-US"/>
              <a:t>SLIDE TITLE GOES HERE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B67DAC8-6FDB-4321-B11D-481F577B813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US">
                <a:ea typeface="游ゴシック" pitchFamily="34"/>
              </a:defRPr>
            </a:lvl1pPr>
          </a:lstStyle>
          <a:p>
            <a:pPr lvl="0"/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599FFD0-798B-41C0-AF75-821B57F926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US">
                <a:ea typeface="游ゴシック" pitchFamily="34"/>
              </a:defRPr>
            </a:lvl1pPr>
          </a:lstStyle>
          <a:p>
            <a:pPr lvl="0"/>
            <a:fld id="{65256F88-E162-43E6-BD75-AF06D30B7049}" type="slidenum">
              <a:rPr/>
              <a:pPr lvl="0"/>
              <a:t>‹nr.›</a:t>
            </a:fld>
            <a:endParaRPr lang="en-US"/>
          </a:p>
        </p:txBody>
      </p:sp>
      <p:sp>
        <p:nvSpPr>
          <p:cNvPr id="5" name="正方形/長方形 10">
            <a:extLst>
              <a:ext uri="{FF2B5EF4-FFF2-40B4-BE49-F238E27FC236}">
                <a16:creationId xmlns:a16="http://schemas.microsoft.com/office/drawing/2014/main" id="{AA4B7FAB-0283-4337-AF74-E0EBEF641474}"/>
              </a:ext>
            </a:extLst>
          </p:cNvPr>
          <p:cNvSpPr/>
          <p:nvPr/>
        </p:nvSpPr>
        <p:spPr>
          <a:xfrm>
            <a:off x="203243" y="3736531"/>
            <a:ext cx="3870764" cy="2220528"/>
          </a:xfrm>
          <a:prstGeom prst="rect">
            <a:avLst/>
          </a:prstGeom>
          <a:solidFill>
            <a:srgbClr val="00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游ゴシック" pitchFamily="34"/>
            </a:endParaRPr>
          </a:p>
        </p:txBody>
      </p:sp>
      <p:sp>
        <p:nvSpPr>
          <p:cNvPr id="6" name="テキスト プレースホルダー 23">
            <a:extLst>
              <a:ext uri="{FF2B5EF4-FFF2-40B4-BE49-F238E27FC236}">
                <a16:creationId xmlns:a16="http://schemas.microsoft.com/office/drawing/2014/main" id="{48ED64E9-F702-41EF-A5B9-263718AE880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 rot="21392032">
            <a:off x="286665" y="1933992"/>
            <a:ext cx="3555342" cy="19097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" name="図プレースホルダー 8">
            <a:extLst>
              <a:ext uri="{FF2B5EF4-FFF2-40B4-BE49-F238E27FC236}">
                <a16:creationId xmlns:a16="http://schemas.microsoft.com/office/drawing/2014/main" id="{99127121-6251-423B-908C-5CC5D15898D0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 rot="21392032">
            <a:off x="428634" y="2059978"/>
            <a:ext cx="3271394" cy="16577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Add an image here</a:t>
            </a:r>
          </a:p>
        </p:txBody>
      </p:sp>
      <p:sp>
        <p:nvSpPr>
          <p:cNvPr id="8" name="テキスト プレースホルダー 5">
            <a:extLst>
              <a:ext uri="{FF2B5EF4-FFF2-40B4-BE49-F238E27FC236}">
                <a16:creationId xmlns:a16="http://schemas.microsoft.com/office/drawing/2014/main" id="{FA24B40B-B6EF-48ED-89BF-3FF297409EE7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23267" y="4468553"/>
            <a:ext cx="3570704" cy="1338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9" name="テキスト プレースホルダー 5">
            <a:extLst>
              <a:ext uri="{FF2B5EF4-FFF2-40B4-BE49-F238E27FC236}">
                <a16:creationId xmlns:a16="http://schemas.microsoft.com/office/drawing/2014/main" id="{64322200-0166-4314-96BC-7BD3DF9D710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 rot="21420016">
            <a:off x="370808" y="3811522"/>
            <a:ext cx="3570704" cy="5700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2667" b="0" i="0" u="none" strike="noStrike" cap="none" spc="200" baseline="0">
                <a:solidFill>
                  <a:srgbClr val="AFABAB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0" name="正方形/長方形 30">
            <a:extLst>
              <a:ext uri="{FF2B5EF4-FFF2-40B4-BE49-F238E27FC236}">
                <a16:creationId xmlns:a16="http://schemas.microsoft.com/office/drawing/2014/main" id="{6A3E9B14-0733-4518-8F14-183C5630D773}"/>
              </a:ext>
            </a:extLst>
          </p:cNvPr>
          <p:cNvSpPr/>
          <p:nvPr/>
        </p:nvSpPr>
        <p:spPr>
          <a:xfrm>
            <a:off x="4164031" y="3724579"/>
            <a:ext cx="3870764" cy="2220528"/>
          </a:xfrm>
          <a:prstGeom prst="rect">
            <a:avLst/>
          </a:prstGeom>
          <a:solidFill>
            <a:srgbClr val="00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游ゴシック" pitchFamily="34"/>
            </a:endParaRPr>
          </a:p>
        </p:txBody>
      </p:sp>
      <p:sp>
        <p:nvSpPr>
          <p:cNvPr id="11" name="テキスト プレースホルダー 23">
            <a:extLst>
              <a:ext uri="{FF2B5EF4-FFF2-40B4-BE49-F238E27FC236}">
                <a16:creationId xmlns:a16="http://schemas.microsoft.com/office/drawing/2014/main" id="{C2A6CB3E-1D30-4BD3-9852-89AA863BE01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 rot="21392032">
            <a:off x="4247452" y="1922050"/>
            <a:ext cx="3555342" cy="19097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2" name="図プレースホルダー 8">
            <a:extLst>
              <a:ext uri="{FF2B5EF4-FFF2-40B4-BE49-F238E27FC236}">
                <a16:creationId xmlns:a16="http://schemas.microsoft.com/office/drawing/2014/main" id="{AAB3836E-AD31-4250-802F-2DEBA5D4F18B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 rot="21392032">
            <a:off x="4389421" y="2048027"/>
            <a:ext cx="3271394" cy="16577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Add an image here</a:t>
            </a:r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B1E87FFF-248B-459E-A7CD-08F9C5D3238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284055" y="4456611"/>
            <a:ext cx="3570704" cy="1338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D39A3976-C0AB-495B-A81A-AC213A415A6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 rot="21420016">
            <a:off x="4331586" y="3799571"/>
            <a:ext cx="3570704" cy="5700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2667" b="0" i="0" u="none" strike="noStrike" cap="none" spc="200" baseline="0">
                <a:solidFill>
                  <a:srgbClr val="AFABAB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5" name="正方形/長方形 35">
            <a:extLst>
              <a:ext uri="{FF2B5EF4-FFF2-40B4-BE49-F238E27FC236}">
                <a16:creationId xmlns:a16="http://schemas.microsoft.com/office/drawing/2014/main" id="{6357E4A1-2BA0-48AD-B36D-08CFB5DF6123}"/>
              </a:ext>
            </a:extLst>
          </p:cNvPr>
          <p:cNvSpPr/>
          <p:nvPr/>
        </p:nvSpPr>
        <p:spPr>
          <a:xfrm>
            <a:off x="8136404" y="3717090"/>
            <a:ext cx="3870764" cy="2220528"/>
          </a:xfrm>
          <a:prstGeom prst="rect">
            <a:avLst/>
          </a:prstGeom>
          <a:solidFill>
            <a:srgbClr val="00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游ゴシック" pitchFamily="34"/>
            </a:endParaRPr>
          </a:p>
        </p:txBody>
      </p:sp>
      <p:sp>
        <p:nvSpPr>
          <p:cNvPr id="16" name="テキスト プレースホルダー 23">
            <a:extLst>
              <a:ext uri="{FF2B5EF4-FFF2-40B4-BE49-F238E27FC236}">
                <a16:creationId xmlns:a16="http://schemas.microsoft.com/office/drawing/2014/main" id="{B7C4759D-CA77-4E76-9530-138B298A88C3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 rot="21392032">
            <a:off x="8219825" y="1914552"/>
            <a:ext cx="3555342" cy="19097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7" name="図プレースホルダー 8">
            <a:extLst>
              <a:ext uri="{FF2B5EF4-FFF2-40B4-BE49-F238E27FC236}">
                <a16:creationId xmlns:a16="http://schemas.microsoft.com/office/drawing/2014/main" id="{02919584-96D5-47AE-BB24-331AF86D2A6C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 rot="21392032">
            <a:off x="8361794" y="2040538"/>
            <a:ext cx="3271394" cy="16577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Add an image here</a:t>
            </a:r>
          </a:p>
        </p:txBody>
      </p:sp>
      <p:sp>
        <p:nvSpPr>
          <p:cNvPr id="18" name="テキスト プレースホルダー 5">
            <a:extLst>
              <a:ext uri="{FF2B5EF4-FFF2-40B4-BE49-F238E27FC236}">
                <a16:creationId xmlns:a16="http://schemas.microsoft.com/office/drawing/2014/main" id="{A35C4593-32F9-420E-8B5A-97FF9D392B9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256428" y="4449113"/>
            <a:ext cx="3570704" cy="1338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9" name="テキスト プレースホルダー 5">
            <a:extLst>
              <a:ext uri="{FF2B5EF4-FFF2-40B4-BE49-F238E27FC236}">
                <a16:creationId xmlns:a16="http://schemas.microsoft.com/office/drawing/2014/main" id="{1D1F25F3-D07F-4209-95AC-E7BAF62BAD2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 rot="21420016">
            <a:off x="8303959" y="3792073"/>
            <a:ext cx="3570704" cy="5700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2667" b="0" i="0" u="none" strike="noStrike" cap="none" spc="200" baseline="0">
                <a:solidFill>
                  <a:srgbClr val="AFABAB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74252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2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build="p"/>
      <p:bldP spid="10" grpId="0" animBg="1"/>
      <p:bldP spid="11" grpId="0" animBg="1"/>
      <p:bldP spid="12" grpId="0"/>
      <p:bldP spid="13" grpId="0"/>
      <p:bldP spid="14" grpId="0" build="p"/>
      <p:bldP spid="15" grpId="0" animBg="1"/>
      <p:bldP spid="16" grpId="0" animBg="1"/>
      <p:bldP spid="17" grpId="0"/>
      <p:bldP spid="18" grpId="0"/>
      <p:bldP spid="19" grpId="0" build="p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6">
            <a:extLst>
              <a:ext uri="{FF2B5EF4-FFF2-40B4-BE49-F238E27FC236}">
                <a16:creationId xmlns:a16="http://schemas.microsoft.com/office/drawing/2014/main" id="{837F18EE-510F-4BA7-883E-860BDDA337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772" y="1106570"/>
            <a:ext cx="1826111" cy="21058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正方形/長方形 26">
            <a:extLst>
              <a:ext uri="{FF2B5EF4-FFF2-40B4-BE49-F238E27FC236}">
                <a16:creationId xmlns:a16="http://schemas.microsoft.com/office/drawing/2014/main" id="{EEEC34EA-B60D-40A0-9AA9-D1B9A565FCF3}"/>
              </a:ext>
            </a:extLst>
          </p:cNvPr>
          <p:cNvSpPr/>
          <p:nvPr/>
        </p:nvSpPr>
        <p:spPr>
          <a:xfrm>
            <a:off x="0" y="3265980"/>
            <a:ext cx="3378333" cy="972080"/>
          </a:xfrm>
          <a:prstGeom prst="rect">
            <a:avLst/>
          </a:prstGeom>
          <a:solidFill>
            <a:srgbClr val="00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游ゴシック" pitchFamily="34"/>
            </a:endParaRPr>
          </a:p>
        </p:txBody>
      </p:sp>
      <p:sp>
        <p:nvSpPr>
          <p:cNvPr id="4" name="正方形/長方形 24">
            <a:extLst>
              <a:ext uri="{FF2B5EF4-FFF2-40B4-BE49-F238E27FC236}">
                <a16:creationId xmlns:a16="http://schemas.microsoft.com/office/drawing/2014/main" id="{4246C120-45D8-4AB0-83E3-2D790897C602}"/>
              </a:ext>
            </a:extLst>
          </p:cNvPr>
          <p:cNvSpPr/>
          <p:nvPr/>
        </p:nvSpPr>
        <p:spPr>
          <a:xfrm>
            <a:off x="0" y="1679359"/>
            <a:ext cx="4292742" cy="972080"/>
          </a:xfrm>
          <a:prstGeom prst="rect">
            <a:avLst/>
          </a:prstGeom>
          <a:solidFill>
            <a:srgbClr val="00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游ゴシック" pitchFamily="34"/>
            </a:endParaRPr>
          </a:p>
        </p:txBody>
      </p:sp>
      <p:sp>
        <p:nvSpPr>
          <p:cNvPr id="5" name="正方形/長方形 25">
            <a:extLst>
              <a:ext uri="{FF2B5EF4-FFF2-40B4-BE49-F238E27FC236}">
                <a16:creationId xmlns:a16="http://schemas.microsoft.com/office/drawing/2014/main" id="{34E74063-EBDE-4A9B-9A4C-1B4A553C3D35}"/>
              </a:ext>
            </a:extLst>
          </p:cNvPr>
          <p:cNvSpPr/>
          <p:nvPr/>
        </p:nvSpPr>
        <p:spPr>
          <a:xfrm>
            <a:off x="0" y="4858234"/>
            <a:ext cx="4292742" cy="972080"/>
          </a:xfrm>
          <a:prstGeom prst="rect">
            <a:avLst/>
          </a:prstGeom>
          <a:solidFill>
            <a:srgbClr val="00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游ゴシック" pitchFamily="34"/>
            </a:endParaRPr>
          </a:p>
        </p:txBody>
      </p:sp>
      <p:sp>
        <p:nvSpPr>
          <p:cNvPr id="6" name="正方形/長方形 22">
            <a:extLst>
              <a:ext uri="{FF2B5EF4-FFF2-40B4-BE49-F238E27FC236}">
                <a16:creationId xmlns:a16="http://schemas.microsoft.com/office/drawing/2014/main" id="{2680BC78-7EEF-47FA-8550-9B89446A323C}"/>
              </a:ext>
            </a:extLst>
          </p:cNvPr>
          <p:cNvSpPr/>
          <p:nvPr/>
        </p:nvSpPr>
        <p:spPr>
          <a:xfrm>
            <a:off x="8828605" y="3265980"/>
            <a:ext cx="3364452" cy="972080"/>
          </a:xfrm>
          <a:prstGeom prst="rect">
            <a:avLst/>
          </a:prstGeom>
          <a:solidFill>
            <a:srgbClr val="00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游ゴシック" pitchFamily="34"/>
            </a:endParaRPr>
          </a:p>
        </p:txBody>
      </p:sp>
      <p:sp>
        <p:nvSpPr>
          <p:cNvPr id="7" name="正方形/長方形 23">
            <a:extLst>
              <a:ext uri="{FF2B5EF4-FFF2-40B4-BE49-F238E27FC236}">
                <a16:creationId xmlns:a16="http://schemas.microsoft.com/office/drawing/2014/main" id="{62EA7E28-6A75-4507-B10A-8212B97CA6AD}"/>
              </a:ext>
            </a:extLst>
          </p:cNvPr>
          <p:cNvSpPr/>
          <p:nvPr/>
        </p:nvSpPr>
        <p:spPr>
          <a:xfrm>
            <a:off x="7910858" y="4858234"/>
            <a:ext cx="4282199" cy="972080"/>
          </a:xfrm>
          <a:prstGeom prst="rect">
            <a:avLst/>
          </a:prstGeom>
          <a:solidFill>
            <a:srgbClr val="00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游ゴシック" pitchFamily="34"/>
            </a:endParaRPr>
          </a:p>
        </p:txBody>
      </p:sp>
      <p:sp>
        <p:nvSpPr>
          <p:cNvPr id="8" name="正方形/長方形 15">
            <a:extLst>
              <a:ext uri="{FF2B5EF4-FFF2-40B4-BE49-F238E27FC236}">
                <a16:creationId xmlns:a16="http://schemas.microsoft.com/office/drawing/2014/main" id="{D710FB45-BF3A-4548-9999-D109CE752BB7}"/>
              </a:ext>
            </a:extLst>
          </p:cNvPr>
          <p:cNvSpPr/>
          <p:nvPr/>
        </p:nvSpPr>
        <p:spPr>
          <a:xfrm>
            <a:off x="7913400" y="1669456"/>
            <a:ext cx="4282199" cy="972080"/>
          </a:xfrm>
          <a:prstGeom prst="rect">
            <a:avLst/>
          </a:prstGeom>
          <a:solidFill>
            <a:srgbClr val="00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游ゴシック" pitchFamily="34"/>
            </a:endParaRPr>
          </a:p>
        </p:txBody>
      </p:sp>
      <p:pic>
        <p:nvPicPr>
          <p:cNvPr id="9" name="図 17">
            <a:extLst>
              <a:ext uri="{FF2B5EF4-FFF2-40B4-BE49-F238E27FC236}">
                <a16:creationId xmlns:a16="http://schemas.microsoft.com/office/drawing/2014/main" id="{E37614A6-AFBE-4768-9BA8-261DFCC751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295" y="2697379"/>
            <a:ext cx="1826111" cy="210588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図 18">
            <a:extLst>
              <a:ext uri="{FF2B5EF4-FFF2-40B4-BE49-F238E27FC236}">
                <a16:creationId xmlns:a16="http://schemas.microsoft.com/office/drawing/2014/main" id="{13D00BFC-0941-4EE1-A8F4-6C00F78A6E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8552" y="4288188"/>
            <a:ext cx="1826111" cy="210588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図 19">
            <a:extLst>
              <a:ext uri="{FF2B5EF4-FFF2-40B4-BE49-F238E27FC236}">
                <a16:creationId xmlns:a16="http://schemas.microsoft.com/office/drawing/2014/main" id="{301318D6-F852-4871-913D-C99160B87E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122" y="4288188"/>
            <a:ext cx="1826111" cy="210588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図 20">
            <a:extLst>
              <a:ext uri="{FF2B5EF4-FFF2-40B4-BE49-F238E27FC236}">
                <a16:creationId xmlns:a16="http://schemas.microsoft.com/office/drawing/2014/main" id="{6E921F3A-757F-4B03-AE92-DE13D122E6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258" y="1115037"/>
            <a:ext cx="1826111" cy="210588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図 21">
            <a:extLst>
              <a:ext uri="{FF2B5EF4-FFF2-40B4-BE49-F238E27FC236}">
                <a16:creationId xmlns:a16="http://schemas.microsoft.com/office/drawing/2014/main" id="{4C98ADB1-0589-4913-8F8D-76EC5F5BB2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758" y="2697379"/>
            <a:ext cx="1826111" cy="21058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フッター プレースホルダー 2">
            <a:extLst>
              <a:ext uri="{FF2B5EF4-FFF2-40B4-BE49-F238E27FC236}">
                <a16:creationId xmlns:a16="http://schemas.microsoft.com/office/drawing/2014/main" id="{47255A3B-8A5F-400D-982E-1E8C706BA86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US">
                <a:ea typeface="游ゴシック" pitchFamily="34"/>
              </a:defRPr>
            </a:lvl1pPr>
          </a:lstStyle>
          <a:p>
            <a:pPr lvl="0"/>
            <a:r>
              <a:rPr lang="en-US"/>
              <a:t>The Power of PowerPoint | thepopp.com</a:t>
            </a:r>
          </a:p>
        </p:txBody>
      </p:sp>
      <p:sp>
        <p:nvSpPr>
          <p:cNvPr id="15" name="スライド番号プレースホルダー 3">
            <a:extLst>
              <a:ext uri="{FF2B5EF4-FFF2-40B4-BE49-F238E27FC236}">
                <a16:creationId xmlns:a16="http://schemas.microsoft.com/office/drawing/2014/main" id="{F0B75494-2DE7-46C6-89CA-251F179F60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US">
                <a:ea typeface="游ゴシック" pitchFamily="34"/>
              </a:defRPr>
            </a:lvl1pPr>
          </a:lstStyle>
          <a:p>
            <a:pPr lvl="0"/>
            <a:fld id="{1DC09AE0-9F59-4580-B31B-8A9BC7C8501D}" type="slidenum">
              <a:rPr/>
              <a:pPr lvl="0"/>
              <a:t>‹nr.›</a:t>
            </a:fld>
            <a:endParaRPr lang="en-US"/>
          </a:p>
        </p:txBody>
      </p:sp>
      <p:sp>
        <p:nvSpPr>
          <p:cNvPr id="16" name="六角形 5">
            <a:extLst>
              <a:ext uri="{FF2B5EF4-FFF2-40B4-BE49-F238E27FC236}">
                <a16:creationId xmlns:a16="http://schemas.microsoft.com/office/drawing/2014/main" id="{E7B76843-EAA7-4DD2-936A-64EB2F864083}"/>
              </a:ext>
            </a:extLst>
          </p:cNvPr>
          <p:cNvSpPr/>
          <p:nvPr/>
        </p:nvSpPr>
        <p:spPr>
          <a:xfrm rot="5400013">
            <a:off x="5092942" y="2873822"/>
            <a:ext cx="2026667" cy="1747281"/>
          </a:xfrm>
          <a:custGeom>
            <a:avLst>
              <a:gd name="f11" fmla="val 30273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1"/>
              <a:gd name="f10" fmla="val 115470"/>
              <a:gd name="f11" fmla="val 30273"/>
              <a:gd name="f12" fmla="+- 0 0 -180"/>
              <a:gd name="f13" fmla="+- 0 0 -360"/>
              <a:gd name="f14" fmla="abs f4"/>
              <a:gd name="f15" fmla="abs f5"/>
              <a:gd name="f16" fmla="abs f6"/>
              <a:gd name="f17" fmla="val f7"/>
              <a:gd name="f18" fmla="val f11"/>
              <a:gd name="f19" fmla="+- 3600000 f2 0"/>
              <a:gd name="f20" fmla="*/ f12 f1 1"/>
              <a:gd name="f21" fmla="*/ f13 f1 1"/>
              <a:gd name="f22" fmla="?: f14 f4 1"/>
              <a:gd name="f23" fmla="?: f15 f5 1"/>
              <a:gd name="f24" fmla="?: f16 f6 1"/>
              <a:gd name="f25" fmla="*/ f19 f8 1"/>
              <a:gd name="f26" fmla="*/ f20 1 f3"/>
              <a:gd name="f27" fmla="*/ f21 1 f3"/>
              <a:gd name="f28" fmla="*/ f22 1 21600"/>
              <a:gd name="f29" fmla="*/ f23 1 21600"/>
              <a:gd name="f30" fmla="*/ 21600 f22 1"/>
              <a:gd name="f31" fmla="*/ 21600 f23 1"/>
              <a:gd name="f32" fmla="*/ f25 1 f1"/>
              <a:gd name="f33" fmla="+- f26 0 f2"/>
              <a:gd name="f34" fmla="+- f27 0 f2"/>
              <a:gd name="f35" fmla="min f29 f28"/>
              <a:gd name="f36" fmla="*/ f30 1 f24"/>
              <a:gd name="f37" fmla="*/ f31 1 f24"/>
              <a:gd name="f38" fmla="+- 0 0 f32"/>
              <a:gd name="f39" fmla="val f36"/>
              <a:gd name="f40" fmla="val f37"/>
              <a:gd name="f41" fmla="+- 0 0 f38"/>
              <a:gd name="f42" fmla="*/ f17 f35 1"/>
              <a:gd name="f43" fmla="+- f40 0 f17"/>
              <a:gd name="f44" fmla="+- f39 0 f17"/>
              <a:gd name="f45" fmla="*/ f41 f1 1"/>
              <a:gd name="f46" fmla="*/ f39 f35 1"/>
              <a:gd name="f47" fmla="*/ f43 1 2"/>
              <a:gd name="f48" fmla="min f44 f43"/>
              <a:gd name="f49" fmla="*/ 50000 f44 1"/>
              <a:gd name="f50" fmla="*/ f45 1 f8"/>
              <a:gd name="f51" fmla="+- f17 f47 0"/>
              <a:gd name="f52" fmla="*/ f49 1 f48"/>
              <a:gd name="f53" fmla="*/ f47 f10 1"/>
              <a:gd name="f54" fmla="*/ f48 f18 1"/>
              <a:gd name="f55" fmla="+- f50 0 f2"/>
              <a:gd name="f56" fmla="*/ f53 1 100000"/>
              <a:gd name="f57" fmla="*/ f54 1 100000"/>
              <a:gd name="f58" fmla="sin 1 f55"/>
              <a:gd name="f59" fmla="*/ f52 f9 1"/>
              <a:gd name="f60" fmla="*/ f51 f35 1"/>
              <a:gd name="f61" fmla="+- f39 0 f57"/>
              <a:gd name="f62" fmla="+- 0 0 f58"/>
              <a:gd name="f63" fmla="*/ f59 1 2"/>
              <a:gd name="f64" fmla="*/ f57 f35 1"/>
              <a:gd name="f65" fmla="+- 0 0 f62"/>
              <a:gd name="f66" fmla="+- f18 f63 0"/>
              <a:gd name="f67" fmla="*/ f61 f35 1"/>
              <a:gd name="f68" fmla="*/ f65 f56 1"/>
              <a:gd name="f69" fmla="?: f66 4 2"/>
              <a:gd name="f70" fmla="?: f66 3 2"/>
              <a:gd name="f71" fmla="?: f66 f63 0"/>
              <a:gd name="f72" fmla="+- f51 0 f68"/>
              <a:gd name="f73" fmla="+- f51 f68 0"/>
              <a:gd name="f74" fmla="+- f18 f71 0"/>
              <a:gd name="f75" fmla="*/ f74 1 f63"/>
              <a:gd name="f76" fmla="*/ f72 f35 1"/>
              <a:gd name="f77" fmla="*/ f73 f35 1"/>
              <a:gd name="f78" fmla="*/ f75 f70 1"/>
              <a:gd name="f79" fmla="*/ f78 1 f9"/>
              <a:gd name="f80" fmla="+- f69 f79 0"/>
              <a:gd name="f81" fmla="*/ f44 f80 1"/>
              <a:gd name="f82" fmla="*/ f43 f80 1"/>
              <a:gd name="f83" fmla="*/ f81 1 24"/>
              <a:gd name="f84" fmla="*/ f82 1 24"/>
              <a:gd name="f85" fmla="+- f39 0 f83"/>
              <a:gd name="f86" fmla="+- f40 0 f84"/>
              <a:gd name="f87" fmla="*/ f83 f35 1"/>
              <a:gd name="f88" fmla="*/ f84 f35 1"/>
              <a:gd name="f89" fmla="*/ f85 f35 1"/>
              <a:gd name="f90" fmla="*/ f86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67" y="f77"/>
              </a:cxn>
              <a:cxn ang="f33">
                <a:pos x="f64" y="f77"/>
              </a:cxn>
              <a:cxn ang="f34">
                <a:pos x="f64" y="f76"/>
              </a:cxn>
              <a:cxn ang="f34">
                <a:pos x="f67" y="f76"/>
              </a:cxn>
            </a:cxnLst>
            <a:rect l="f87" t="f88" r="f89" b="f90"/>
            <a:pathLst>
              <a:path>
                <a:moveTo>
                  <a:pt x="f42" y="f60"/>
                </a:moveTo>
                <a:lnTo>
                  <a:pt x="f64" y="f76"/>
                </a:lnTo>
                <a:lnTo>
                  <a:pt x="f67" y="f76"/>
                </a:lnTo>
                <a:lnTo>
                  <a:pt x="f46" y="f60"/>
                </a:lnTo>
                <a:lnTo>
                  <a:pt x="f67" y="f77"/>
                </a:lnTo>
                <a:lnTo>
                  <a:pt x="f64" y="f77"/>
                </a:lnTo>
                <a:close/>
              </a:path>
            </a:pathLst>
          </a:custGeom>
          <a:blipFill>
            <a:blip r:embed="rId3" cstate="print">
              <a:alphaModFix/>
            </a:blip>
            <a:stretch>
              <a:fillRect/>
            </a:stretch>
          </a:blipFill>
          <a:ln cap="flat">
            <a:noFill/>
            <a:prstDash val="solid"/>
          </a:ln>
          <a:effectLst>
            <a:outerShdw dir="162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7" name="テキスト プレースホルダー 5">
            <a:extLst>
              <a:ext uri="{FF2B5EF4-FFF2-40B4-BE49-F238E27FC236}">
                <a16:creationId xmlns:a16="http://schemas.microsoft.com/office/drawing/2014/main" id="{156766BB-A9F3-4DFE-800A-8927CC1F6BD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5237482" y="3259451"/>
            <a:ext cx="1742444" cy="9648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R="0" lvl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8" name="図プレースホルダー 7">
            <a:extLst>
              <a:ext uri="{FF2B5EF4-FFF2-40B4-BE49-F238E27FC236}">
                <a16:creationId xmlns:a16="http://schemas.microsoft.com/office/drawing/2014/main" id="{2E6AD127-6BA1-47F2-AA93-932653BF4C3A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761613" y="1748918"/>
            <a:ext cx="534421" cy="5337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sz="1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19" name="テキスト プレースホルダー 5">
            <a:extLst>
              <a:ext uri="{FF2B5EF4-FFF2-40B4-BE49-F238E27FC236}">
                <a16:creationId xmlns:a16="http://schemas.microsoft.com/office/drawing/2014/main" id="{9EA6C67A-A251-475B-98FA-E718A64CBC2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183620" y="2329470"/>
            <a:ext cx="1694694" cy="379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0" name="図プレースホルダー 7">
            <a:extLst>
              <a:ext uri="{FF2B5EF4-FFF2-40B4-BE49-F238E27FC236}">
                <a16:creationId xmlns:a16="http://schemas.microsoft.com/office/drawing/2014/main" id="{D620E353-8B04-4AA2-9BE4-515BF67E3F85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7682944" y="3306497"/>
            <a:ext cx="534421" cy="5337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sz="1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21" name="テキスト プレースホルダー 5">
            <a:extLst>
              <a:ext uri="{FF2B5EF4-FFF2-40B4-BE49-F238E27FC236}">
                <a16:creationId xmlns:a16="http://schemas.microsoft.com/office/drawing/2014/main" id="{B6347B30-DCC8-4C05-B675-B90B2D0046DF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104952" y="3887050"/>
            <a:ext cx="1694694" cy="379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2" name="図プレースホルダー 7">
            <a:extLst>
              <a:ext uri="{FF2B5EF4-FFF2-40B4-BE49-F238E27FC236}">
                <a16:creationId xmlns:a16="http://schemas.microsoft.com/office/drawing/2014/main" id="{D2B2EF7F-A683-4362-933C-B6B669CAD33B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755029" y="4866199"/>
            <a:ext cx="534421" cy="5337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sz="1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23" name="テキスト プレースホルダー 5">
            <a:extLst>
              <a:ext uri="{FF2B5EF4-FFF2-40B4-BE49-F238E27FC236}">
                <a16:creationId xmlns:a16="http://schemas.microsoft.com/office/drawing/2014/main" id="{0BFB6977-9EC0-4C10-BAAD-98FFC549822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177037" y="5446751"/>
            <a:ext cx="1694694" cy="379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4" name="図プレースホルダー 7">
            <a:extLst>
              <a:ext uri="{FF2B5EF4-FFF2-40B4-BE49-F238E27FC236}">
                <a16:creationId xmlns:a16="http://schemas.microsoft.com/office/drawing/2014/main" id="{914B4298-66AB-4FA3-8AB5-CBFED4C19589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4897252" y="4866199"/>
            <a:ext cx="534421" cy="5337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sz="1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25" name="テキスト プレースホルダー 5">
            <a:extLst>
              <a:ext uri="{FF2B5EF4-FFF2-40B4-BE49-F238E27FC236}">
                <a16:creationId xmlns:a16="http://schemas.microsoft.com/office/drawing/2014/main" id="{9C5F90F7-D89B-489A-911D-9CCF909DB1CD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319259" y="5446751"/>
            <a:ext cx="1694694" cy="379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6" name="図プレースホルダー 7">
            <a:extLst>
              <a:ext uri="{FF2B5EF4-FFF2-40B4-BE49-F238E27FC236}">
                <a16:creationId xmlns:a16="http://schemas.microsoft.com/office/drawing/2014/main" id="{80AFC3B5-DF6F-4535-8672-CDF1F3125146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3988768" y="3315495"/>
            <a:ext cx="534421" cy="5337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sz="1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27" name="テキスト プレースホルダー 5">
            <a:extLst>
              <a:ext uri="{FF2B5EF4-FFF2-40B4-BE49-F238E27FC236}">
                <a16:creationId xmlns:a16="http://schemas.microsoft.com/office/drawing/2014/main" id="{DCF739FC-2AF4-4A7F-B471-EA3C76B493A6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410785" y="3896057"/>
            <a:ext cx="1694694" cy="379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8" name="図プレースホルダー 7">
            <a:extLst>
              <a:ext uri="{FF2B5EF4-FFF2-40B4-BE49-F238E27FC236}">
                <a16:creationId xmlns:a16="http://schemas.microsoft.com/office/drawing/2014/main" id="{7C21C677-F0EC-4AAD-B41C-F69056C327E7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4906926" y="1763100"/>
            <a:ext cx="534421" cy="5337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sz="1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29" name="テキスト プレースホルダー 5">
            <a:extLst>
              <a:ext uri="{FF2B5EF4-FFF2-40B4-BE49-F238E27FC236}">
                <a16:creationId xmlns:a16="http://schemas.microsoft.com/office/drawing/2014/main" id="{53F756D8-D312-4E05-8DE4-A3B9C89491F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328943" y="2343652"/>
            <a:ext cx="1694694" cy="379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0" name="テキスト プレースホルダー 5">
            <a:extLst>
              <a:ext uri="{FF2B5EF4-FFF2-40B4-BE49-F238E27FC236}">
                <a16:creationId xmlns:a16="http://schemas.microsoft.com/office/drawing/2014/main" id="{26B9264A-2B85-48EC-97F9-8F40EA5DB6D7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971025" y="1679359"/>
            <a:ext cx="3128528" cy="962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R="0" lv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1" name="テキスト プレースホルダー 5">
            <a:extLst>
              <a:ext uri="{FF2B5EF4-FFF2-40B4-BE49-F238E27FC236}">
                <a16:creationId xmlns:a16="http://schemas.microsoft.com/office/drawing/2014/main" id="{167CAB4B-8B48-4B6B-8016-E92FFE6B1ABB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892357" y="3260768"/>
            <a:ext cx="3128528" cy="962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R="0" lv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2" name="テキスト プレースホルダー 5">
            <a:extLst>
              <a:ext uri="{FF2B5EF4-FFF2-40B4-BE49-F238E27FC236}">
                <a16:creationId xmlns:a16="http://schemas.microsoft.com/office/drawing/2014/main" id="{F50F4B3B-0FE7-4A57-9DC1-6D68ECBD80D6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971025" y="4868137"/>
            <a:ext cx="3128528" cy="962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R="0" lv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3" name="テキスト プレースホルダー 5">
            <a:extLst>
              <a:ext uri="{FF2B5EF4-FFF2-40B4-BE49-F238E27FC236}">
                <a16:creationId xmlns:a16="http://schemas.microsoft.com/office/drawing/2014/main" id="{8261BF15-4EA8-450F-AC5E-BF2ECDEE2162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85840" y="4858234"/>
            <a:ext cx="3128528" cy="962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R="0" lvl="0" algn="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4" name="テキスト プレースホルダー 5">
            <a:extLst>
              <a:ext uri="{FF2B5EF4-FFF2-40B4-BE49-F238E27FC236}">
                <a16:creationId xmlns:a16="http://schemas.microsoft.com/office/drawing/2014/main" id="{05F936D0-10FB-4C56-A568-6984300935DC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81901" y="3275883"/>
            <a:ext cx="3128528" cy="962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R="0" lvl="0" algn="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5" name="テキスト プレースホルダー 5">
            <a:extLst>
              <a:ext uri="{FF2B5EF4-FFF2-40B4-BE49-F238E27FC236}">
                <a16:creationId xmlns:a16="http://schemas.microsoft.com/office/drawing/2014/main" id="{FBE1424A-02C6-44E4-A93B-2423B79D1FBD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99529" y="1679359"/>
            <a:ext cx="3128528" cy="962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R="0" lvl="0" algn="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6" name="テキスト プレースホルダー 12">
            <a:extLst>
              <a:ext uri="{FF2B5EF4-FFF2-40B4-BE49-F238E27FC236}">
                <a16:creationId xmlns:a16="http://schemas.microsoft.com/office/drawing/2014/main" id="{8FC8B446-071C-47EE-BAFA-6B5C588E0F7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-4882" y="360109"/>
            <a:ext cx="7655932" cy="1331997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7" name="タイトル 1">
            <a:extLst>
              <a:ext uri="{FF2B5EF4-FFF2-40B4-BE49-F238E27FC236}">
                <a16:creationId xmlns:a16="http://schemas.microsoft.com/office/drawing/2014/main" id="{7282E66E-2210-44E9-99C4-836D6724CE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21420016">
            <a:off x="329751" y="487329"/>
            <a:ext cx="7151888" cy="8208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fontAlgn="auto">
              <a:spcBef>
                <a:spcPts val="0"/>
              </a:spcBef>
              <a:spcAft>
                <a:spcPts val="0"/>
              </a:spcAft>
              <a:tabLst/>
              <a:defRPr lang="en-US" b="0" i="0" u="none" strike="noStrike" cap="none" spc="667" baseline="0">
                <a:solidFill>
                  <a:srgbClr val="000000"/>
                </a:solidFill>
                <a:uFillTx/>
                <a:latin typeface="Calibri Light"/>
                <a:ea typeface="游ゴシック Light" pitchFamily="34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14742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7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250"/>
                            </p:stCondLst>
                            <p:childTnLst>
                              <p:par>
                                <p:cTn id="8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75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25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75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25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750"/>
                            </p:stCondLst>
                            <p:childTnLst>
                              <p:par>
                                <p:cTn id="1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250"/>
                            </p:stCondLst>
                            <p:childTnLst>
                              <p:par>
                                <p:cTn id="1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750"/>
                            </p:stCondLst>
                            <p:childTnLst>
                              <p:par>
                                <p:cTn id="1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250"/>
                            </p:stCondLst>
                            <p:childTnLst>
                              <p:par>
                                <p:cTn id="1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750"/>
                            </p:stCondLst>
                            <p:childTnLst>
                              <p:par>
                                <p:cTn id="1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9250"/>
                            </p:stCondLst>
                            <p:childTnLst>
                              <p:par>
                                <p:cTn id="1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9750"/>
                            </p:stCondLst>
                            <p:childTnLst>
                              <p:par>
                                <p:cTn id="1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6" grpId="0" animBg="1"/>
      <p:bldP spid="17" grpId="0" build="p"/>
      <p:bldP spid="18" grpId="0"/>
      <p:bldP spid="19" grpId="0" build="p"/>
      <p:bldP spid="20" grpId="0"/>
      <p:bldP spid="21" grpId="0" build="p"/>
      <p:bldP spid="22" grpId="0"/>
      <p:bldP spid="23" grpId="0" build="p"/>
      <p:bldP spid="24" grpId="0"/>
      <p:bldP spid="25" grpId="0" build="p"/>
      <p:bldP spid="26" grpId="0"/>
      <p:bldP spid="27" grpId="0" build="p"/>
      <p:bldP spid="28" grpId="0"/>
      <p:bldP spid="29" grpId="0" build="p"/>
      <p:bldP spid="30" grpId="0"/>
      <p:bldP spid="31" grpId="0"/>
      <p:bldP spid="32" grpId="0"/>
      <p:bldP spid="33" grpId="0" build="p"/>
      <p:bldP spid="34" grpId="0" build="p"/>
      <p:bldP spid="35" grpId="0" build="p"/>
      <p:bldP spid="36" grpId="0" animBg="1"/>
      <p:bldP spid="37" grpId="0"/>
    </p:bld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 Icon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5">
            <a:extLst>
              <a:ext uri="{FF2B5EF4-FFF2-40B4-BE49-F238E27FC236}">
                <a16:creationId xmlns:a16="http://schemas.microsoft.com/office/drawing/2014/main" id="{C28AC251-637D-49CF-8229-148932CAA741}"/>
              </a:ext>
            </a:extLst>
          </p:cNvPr>
          <p:cNvSpPr/>
          <p:nvPr/>
        </p:nvSpPr>
        <p:spPr>
          <a:xfrm>
            <a:off x="308994" y="3115625"/>
            <a:ext cx="2250448" cy="1963564"/>
          </a:xfrm>
          <a:prstGeom prst="rect">
            <a:avLst/>
          </a:prstGeom>
          <a:solidFill>
            <a:srgbClr val="00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游ゴシック" pitchFamily="34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CA6D8943-D582-4532-823A-0AFF0B5450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游ゴシック Light" pitchFamily="34"/>
              </a:defRPr>
            </a:lvl1pPr>
          </a:lstStyle>
          <a:p>
            <a:pPr lvl="0"/>
            <a:r>
              <a:rPr lang="en-US"/>
              <a:t>SLIDE TITLE GOES HERE</a:t>
            </a:r>
          </a:p>
        </p:txBody>
      </p:sp>
      <p:sp>
        <p:nvSpPr>
          <p:cNvPr id="4" name="フッター プレースホルダー 2">
            <a:extLst>
              <a:ext uri="{FF2B5EF4-FFF2-40B4-BE49-F238E27FC236}">
                <a16:creationId xmlns:a16="http://schemas.microsoft.com/office/drawing/2014/main" id="{9F008D15-D5C2-4545-AA39-CD3147606A0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US">
                <a:ea typeface="游ゴシック" pitchFamily="34"/>
              </a:defRPr>
            </a:lvl1pPr>
          </a:lstStyle>
          <a:p>
            <a:pPr lvl="0"/>
            <a:r>
              <a:rPr lang="en-US"/>
              <a:t>The Power of PowerPoint | thepopp.com</a:t>
            </a:r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B86E8257-716E-49B6-8DBD-E0D47701591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US">
                <a:ea typeface="游ゴシック" pitchFamily="34"/>
              </a:defRPr>
            </a:lvl1pPr>
          </a:lstStyle>
          <a:p>
            <a:pPr lvl="0"/>
            <a:fld id="{6A6959E0-06A6-498D-A9D3-534D94BF2970}" type="slidenum">
              <a:rPr/>
              <a:pPr lvl="0"/>
              <a:t>‹nr.›</a:t>
            </a:fld>
            <a:endParaRPr lang="en-US"/>
          </a:p>
        </p:txBody>
      </p:sp>
      <p:pic>
        <p:nvPicPr>
          <p:cNvPr id="6" name="図 4">
            <a:extLst>
              <a:ext uri="{FF2B5EF4-FFF2-40B4-BE49-F238E27FC236}">
                <a16:creationId xmlns:a16="http://schemas.microsoft.com/office/drawing/2014/main" id="{8E7D08DC-4CC8-4104-BB5A-D6BEA76AC5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45" y="2678634"/>
            <a:ext cx="822493" cy="8224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B80E9749-1718-43C6-B42A-13871EBFC6A6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14012" y="3574855"/>
            <a:ext cx="2040401" cy="13653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333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8" name="テキスト プレースホルダー 5">
            <a:extLst>
              <a:ext uri="{FF2B5EF4-FFF2-40B4-BE49-F238E27FC236}">
                <a16:creationId xmlns:a16="http://schemas.microsoft.com/office/drawing/2014/main" id="{7582F6E7-DF82-4053-A0BD-5A144C4550A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69006" y="1708720"/>
            <a:ext cx="2130423" cy="94510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24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9" name="図プレースホルダー 7">
            <a:extLst>
              <a:ext uri="{FF2B5EF4-FFF2-40B4-BE49-F238E27FC236}">
                <a16:creationId xmlns:a16="http://schemas.microsoft.com/office/drawing/2014/main" id="{FE4EB164-A0BC-47B1-A9BB-912A3236E01F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1226320" y="2871746"/>
            <a:ext cx="436754" cy="43620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sz="1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10" name="正方形/長方形 61">
            <a:extLst>
              <a:ext uri="{FF2B5EF4-FFF2-40B4-BE49-F238E27FC236}">
                <a16:creationId xmlns:a16="http://schemas.microsoft.com/office/drawing/2014/main" id="{C270C39F-8A46-479C-BC90-B5ABC6EB09B7}"/>
              </a:ext>
            </a:extLst>
          </p:cNvPr>
          <p:cNvSpPr/>
          <p:nvPr/>
        </p:nvSpPr>
        <p:spPr>
          <a:xfrm>
            <a:off x="2618411" y="3115625"/>
            <a:ext cx="2250448" cy="1963564"/>
          </a:xfrm>
          <a:prstGeom prst="rect">
            <a:avLst/>
          </a:prstGeom>
          <a:solidFill>
            <a:srgbClr val="00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游ゴシック" pitchFamily="34"/>
            </a:endParaRPr>
          </a:p>
        </p:txBody>
      </p:sp>
      <p:pic>
        <p:nvPicPr>
          <p:cNvPr id="11" name="図 62">
            <a:extLst>
              <a:ext uri="{FF2B5EF4-FFF2-40B4-BE49-F238E27FC236}">
                <a16:creationId xmlns:a16="http://schemas.microsoft.com/office/drawing/2014/main" id="{EBF220CB-9B7C-48CE-A0DD-63A47EC22E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872" y="2678634"/>
            <a:ext cx="822493" cy="8224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テキスト プレースホルダー 5">
            <a:extLst>
              <a:ext uri="{FF2B5EF4-FFF2-40B4-BE49-F238E27FC236}">
                <a16:creationId xmlns:a16="http://schemas.microsoft.com/office/drawing/2014/main" id="{6F030CD7-F08C-46F1-9B60-35B3460E39F7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23430" y="3574855"/>
            <a:ext cx="2040401" cy="13653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333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803E958C-ACDE-45D7-AF18-0F7EC8150703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678423" y="1708720"/>
            <a:ext cx="2130423" cy="94510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24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4" name="図プレースホルダー 7">
            <a:extLst>
              <a:ext uri="{FF2B5EF4-FFF2-40B4-BE49-F238E27FC236}">
                <a16:creationId xmlns:a16="http://schemas.microsoft.com/office/drawing/2014/main" id="{F8E00911-E38A-434D-A1AE-B89CD3AA04A9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3535747" y="2871746"/>
            <a:ext cx="436754" cy="43620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sz="1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15" name="正方形/長方形 66">
            <a:extLst>
              <a:ext uri="{FF2B5EF4-FFF2-40B4-BE49-F238E27FC236}">
                <a16:creationId xmlns:a16="http://schemas.microsoft.com/office/drawing/2014/main" id="{3024ACF3-72D9-4EC6-BC5D-55DB6C3CFE93}"/>
              </a:ext>
            </a:extLst>
          </p:cNvPr>
          <p:cNvSpPr/>
          <p:nvPr/>
        </p:nvSpPr>
        <p:spPr>
          <a:xfrm>
            <a:off x="4927838" y="3115424"/>
            <a:ext cx="2250448" cy="1963564"/>
          </a:xfrm>
          <a:prstGeom prst="rect">
            <a:avLst/>
          </a:prstGeom>
          <a:solidFill>
            <a:srgbClr val="00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游ゴシック" pitchFamily="34"/>
            </a:endParaRPr>
          </a:p>
        </p:txBody>
      </p:sp>
      <p:pic>
        <p:nvPicPr>
          <p:cNvPr id="16" name="図 67">
            <a:extLst>
              <a:ext uri="{FF2B5EF4-FFF2-40B4-BE49-F238E27FC236}">
                <a16:creationId xmlns:a16="http://schemas.microsoft.com/office/drawing/2014/main" id="{D649D55E-D6D6-4EB9-ADA0-2CF36C55CC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290" y="2678433"/>
            <a:ext cx="822493" cy="8224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7" name="テキスト プレースホルダー 5">
            <a:extLst>
              <a:ext uri="{FF2B5EF4-FFF2-40B4-BE49-F238E27FC236}">
                <a16:creationId xmlns:a16="http://schemas.microsoft.com/office/drawing/2014/main" id="{89BD19E8-EF1A-4328-B478-102014C9942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5032857" y="3574654"/>
            <a:ext cx="2040401" cy="13653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333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8" name="テキスト プレースホルダー 5">
            <a:extLst>
              <a:ext uri="{FF2B5EF4-FFF2-40B4-BE49-F238E27FC236}">
                <a16:creationId xmlns:a16="http://schemas.microsoft.com/office/drawing/2014/main" id="{14A1B0CF-BA07-4F86-BD16-248D4314A25F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987850" y="1708519"/>
            <a:ext cx="2130423" cy="94510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24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9" name="図プレースホルダー 7">
            <a:extLst>
              <a:ext uri="{FF2B5EF4-FFF2-40B4-BE49-F238E27FC236}">
                <a16:creationId xmlns:a16="http://schemas.microsoft.com/office/drawing/2014/main" id="{873B4654-5B23-43FB-8832-174688C51E46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5845164" y="2871545"/>
            <a:ext cx="436754" cy="43620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sz="1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20" name="正方形/長方形 71">
            <a:extLst>
              <a:ext uri="{FF2B5EF4-FFF2-40B4-BE49-F238E27FC236}">
                <a16:creationId xmlns:a16="http://schemas.microsoft.com/office/drawing/2014/main" id="{2B9CEDF8-7CC1-4227-A898-C05E6BDDBCD1}"/>
              </a:ext>
            </a:extLst>
          </p:cNvPr>
          <p:cNvSpPr/>
          <p:nvPr/>
        </p:nvSpPr>
        <p:spPr>
          <a:xfrm>
            <a:off x="7237256" y="3115424"/>
            <a:ext cx="2250448" cy="1963564"/>
          </a:xfrm>
          <a:prstGeom prst="rect">
            <a:avLst/>
          </a:prstGeom>
          <a:solidFill>
            <a:srgbClr val="00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游ゴシック" pitchFamily="34"/>
            </a:endParaRPr>
          </a:p>
        </p:txBody>
      </p:sp>
      <p:pic>
        <p:nvPicPr>
          <p:cNvPr id="21" name="図 72">
            <a:extLst>
              <a:ext uri="{FF2B5EF4-FFF2-40B4-BE49-F238E27FC236}">
                <a16:creationId xmlns:a16="http://schemas.microsoft.com/office/drawing/2014/main" id="{D0BE2271-2CA6-4E6B-A6B5-3EDAD1E12F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1717" y="2678433"/>
            <a:ext cx="822493" cy="8224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2" name="テキスト プレースホルダー 5">
            <a:extLst>
              <a:ext uri="{FF2B5EF4-FFF2-40B4-BE49-F238E27FC236}">
                <a16:creationId xmlns:a16="http://schemas.microsoft.com/office/drawing/2014/main" id="{3D312D22-51E5-414E-B130-617D10B42C0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342284" y="3574654"/>
            <a:ext cx="2040401" cy="13653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333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3" name="テキスト プレースホルダー 5">
            <a:extLst>
              <a:ext uri="{FF2B5EF4-FFF2-40B4-BE49-F238E27FC236}">
                <a16:creationId xmlns:a16="http://schemas.microsoft.com/office/drawing/2014/main" id="{D849DF3B-7A55-417B-BF70-5A45505DC07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297268" y="1708519"/>
            <a:ext cx="2130423" cy="94510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24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4" name="図プレースホルダー 7">
            <a:extLst>
              <a:ext uri="{FF2B5EF4-FFF2-40B4-BE49-F238E27FC236}">
                <a16:creationId xmlns:a16="http://schemas.microsoft.com/office/drawing/2014/main" id="{B67791EC-4E0D-40EE-901A-4635D88BC5F6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8154591" y="2871545"/>
            <a:ext cx="436754" cy="43620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sz="1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25" name="正方形/長方形 76">
            <a:extLst>
              <a:ext uri="{FF2B5EF4-FFF2-40B4-BE49-F238E27FC236}">
                <a16:creationId xmlns:a16="http://schemas.microsoft.com/office/drawing/2014/main" id="{BC0CD879-2701-4B23-96B8-171A5BAC04AA}"/>
              </a:ext>
            </a:extLst>
          </p:cNvPr>
          <p:cNvSpPr/>
          <p:nvPr/>
        </p:nvSpPr>
        <p:spPr>
          <a:xfrm>
            <a:off x="9546683" y="3114245"/>
            <a:ext cx="2250448" cy="1963564"/>
          </a:xfrm>
          <a:prstGeom prst="rect">
            <a:avLst/>
          </a:prstGeom>
          <a:solidFill>
            <a:srgbClr val="00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游ゴシック" pitchFamily="34"/>
            </a:endParaRPr>
          </a:p>
        </p:txBody>
      </p:sp>
      <p:pic>
        <p:nvPicPr>
          <p:cNvPr id="26" name="図 77">
            <a:extLst>
              <a:ext uri="{FF2B5EF4-FFF2-40B4-BE49-F238E27FC236}">
                <a16:creationId xmlns:a16="http://schemas.microsoft.com/office/drawing/2014/main" id="{1D0D07F3-F0E6-4F64-879E-4BA0774B5D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1144" y="2677253"/>
            <a:ext cx="822493" cy="8224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7" name="テキスト プレースホルダー 5">
            <a:extLst>
              <a:ext uri="{FF2B5EF4-FFF2-40B4-BE49-F238E27FC236}">
                <a16:creationId xmlns:a16="http://schemas.microsoft.com/office/drawing/2014/main" id="{6BBEB8C5-D0D3-40BF-82E2-AB5461E20F9D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9651702" y="3573484"/>
            <a:ext cx="2040401" cy="13653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333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8" name="テキスト プレースホルダー 5">
            <a:extLst>
              <a:ext uri="{FF2B5EF4-FFF2-40B4-BE49-F238E27FC236}">
                <a16:creationId xmlns:a16="http://schemas.microsoft.com/office/drawing/2014/main" id="{1664DA49-888A-4599-A26E-B98DA9C72437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9606695" y="1707349"/>
            <a:ext cx="2130423" cy="94510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24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9" name="図プレースホルダー 7">
            <a:extLst>
              <a:ext uri="{FF2B5EF4-FFF2-40B4-BE49-F238E27FC236}">
                <a16:creationId xmlns:a16="http://schemas.microsoft.com/office/drawing/2014/main" id="{CD72FB94-119A-4005-A628-B186B82501CF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10464009" y="2870365"/>
            <a:ext cx="436754" cy="43620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sz="1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80456067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meric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49">
            <a:extLst>
              <a:ext uri="{FF2B5EF4-FFF2-40B4-BE49-F238E27FC236}">
                <a16:creationId xmlns:a16="http://schemas.microsoft.com/office/drawing/2014/main" id="{EA3A56B7-3E8B-42CE-9062-B1A8C3A3D5E1}"/>
              </a:ext>
            </a:extLst>
          </p:cNvPr>
          <p:cNvSpPr/>
          <p:nvPr/>
        </p:nvSpPr>
        <p:spPr>
          <a:xfrm>
            <a:off x="590226" y="2366860"/>
            <a:ext cx="3600184" cy="1290145"/>
          </a:xfrm>
          <a:prstGeom prst="rect">
            <a:avLst/>
          </a:prstGeom>
          <a:solidFill>
            <a:srgbClr val="00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游ゴシック" pitchFamily="34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A690F604-67B6-4692-A0BA-99A6D6F2D8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游ゴシック Light" pitchFamily="34"/>
              </a:defRPr>
            </a:lvl1pPr>
          </a:lstStyle>
          <a:p>
            <a:pPr lvl="0"/>
            <a:r>
              <a:rPr lang="en-US"/>
              <a:t>SLIDE TITLE GOES HERE</a:t>
            </a:r>
          </a:p>
        </p:txBody>
      </p:sp>
      <p:sp>
        <p:nvSpPr>
          <p:cNvPr id="4" name="フッター プレースホルダー 2">
            <a:extLst>
              <a:ext uri="{FF2B5EF4-FFF2-40B4-BE49-F238E27FC236}">
                <a16:creationId xmlns:a16="http://schemas.microsoft.com/office/drawing/2014/main" id="{D1482DE3-6D57-4ECB-A3DB-29D4DD7C4EC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US">
                <a:ea typeface="游ゴシック" pitchFamily="34"/>
              </a:defRPr>
            </a:lvl1pPr>
          </a:lstStyle>
          <a:p>
            <a:pPr lvl="0"/>
            <a:r>
              <a:rPr lang="en-US"/>
              <a:t>The Power of PowerPoint | thepopp.com</a:t>
            </a:r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D7C0BFCD-1EC9-443D-B150-D04F34F485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US">
                <a:ea typeface="游ゴシック" pitchFamily="34"/>
              </a:defRPr>
            </a:lvl1pPr>
          </a:lstStyle>
          <a:p>
            <a:pPr lvl="0"/>
            <a:fld id="{AE270ED4-7FEC-44F9-86E2-9CEE94F7E207}" type="slidenum">
              <a:rPr/>
              <a:pPr lvl="0"/>
              <a:t>‹nr.›</a:t>
            </a:fld>
            <a:endParaRPr lang="en-US"/>
          </a:p>
        </p:txBody>
      </p:sp>
      <p:pic>
        <p:nvPicPr>
          <p:cNvPr id="6" name="図 4">
            <a:extLst>
              <a:ext uri="{FF2B5EF4-FFF2-40B4-BE49-F238E27FC236}">
                <a16:creationId xmlns:a16="http://schemas.microsoft.com/office/drawing/2014/main" id="{E5F2E029-2CD4-482A-BED4-8D387B8E27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0016">
            <a:off x="2000387" y="1828691"/>
            <a:ext cx="779846" cy="7797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217C3050-8CB8-4463-AE6B-BA2C2DD88FCD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54828" y="2618997"/>
            <a:ext cx="3270982" cy="511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24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8" name="テキスト ボックス 9">
            <a:extLst>
              <a:ext uri="{FF2B5EF4-FFF2-40B4-BE49-F238E27FC236}">
                <a16:creationId xmlns:a16="http://schemas.microsoft.com/office/drawing/2014/main" id="{8C623BF6-1FE6-40DC-978A-D43118E3363B}"/>
              </a:ext>
            </a:extLst>
          </p:cNvPr>
          <p:cNvSpPr txBox="1"/>
          <p:nvPr/>
        </p:nvSpPr>
        <p:spPr>
          <a:xfrm>
            <a:off x="2250695" y="1966773"/>
            <a:ext cx="279239" cy="54367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933" b="0" i="0" u="none" strike="noStrike" kern="1200" cap="none" spc="0" baseline="0">
                <a:solidFill>
                  <a:srgbClr val="AFABAB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rPr>
              <a:t>I</a:t>
            </a:r>
          </a:p>
        </p:txBody>
      </p:sp>
      <p:sp>
        <p:nvSpPr>
          <p:cNvPr id="9" name="テキスト プレースホルダー 5">
            <a:extLst>
              <a:ext uri="{FF2B5EF4-FFF2-40B4-BE49-F238E27FC236}">
                <a16:creationId xmlns:a16="http://schemas.microsoft.com/office/drawing/2014/main" id="{614D025C-7E48-4AA0-B7C0-E5C3CAB0FC03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54828" y="3021131"/>
            <a:ext cx="3270982" cy="4008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0" name="正方形/長方形 29">
            <a:extLst>
              <a:ext uri="{FF2B5EF4-FFF2-40B4-BE49-F238E27FC236}">
                <a16:creationId xmlns:a16="http://schemas.microsoft.com/office/drawing/2014/main" id="{8230B6CB-0A23-44CA-8159-C410C859F605}"/>
              </a:ext>
            </a:extLst>
          </p:cNvPr>
          <p:cNvSpPr/>
          <p:nvPr/>
        </p:nvSpPr>
        <p:spPr>
          <a:xfrm>
            <a:off x="4303660" y="2369274"/>
            <a:ext cx="3600184" cy="1290145"/>
          </a:xfrm>
          <a:prstGeom prst="rect">
            <a:avLst/>
          </a:prstGeom>
          <a:solidFill>
            <a:srgbClr val="00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游ゴシック" pitchFamily="34"/>
            </a:endParaRPr>
          </a:p>
        </p:txBody>
      </p:sp>
      <p:pic>
        <p:nvPicPr>
          <p:cNvPr id="11" name="図 30">
            <a:extLst>
              <a:ext uri="{FF2B5EF4-FFF2-40B4-BE49-F238E27FC236}">
                <a16:creationId xmlns:a16="http://schemas.microsoft.com/office/drawing/2014/main" id="{F8BA427D-2D28-4125-9353-E630DDE30A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0016">
            <a:off x="5713830" y="1831105"/>
            <a:ext cx="779846" cy="7797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テキスト プレースホルダー 5">
            <a:extLst>
              <a:ext uri="{FF2B5EF4-FFF2-40B4-BE49-F238E27FC236}">
                <a16:creationId xmlns:a16="http://schemas.microsoft.com/office/drawing/2014/main" id="{97AF7C4E-2CE4-4927-B032-BEFB1147520F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468261" y="2621401"/>
            <a:ext cx="3270982" cy="511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24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3" name="テキスト ボックス 48">
            <a:extLst>
              <a:ext uri="{FF2B5EF4-FFF2-40B4-BE49-F238E27FC236}">
                <a16:creationId xmlns:a16="http://schemas.microsoft.com/office/drawing/2014/main" id="{C3CB6275-5E2F-4E70-BEA7-09FCE57A02FC}"/>
              </a:ext>
            </a:extLst>
          </p:cNvPr>
          <p:cNvSpPr txBox="1"/>
          <p:nvPr/>
        </p:nvSpPr>
        <p:spPr>
          <a:xfrm>
            <a:off x="5916844" y="1969187"/>
            <a:ext cx="373815" cy="54367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933" b="0" i="0" u="none" strike="noStrike" kern="1200" cap="none" spc="0" baseline="0">
                <a:solidFill>
                  <a:srgbClr val="AFABAB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rPr>
              <a:t>II</a:t>
            </a:r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A0D68411-ADE2-4FBD-85F9-3D9703F2CF1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468261" y="3023545"/>
            <a:ext cx="3270982" cy="4008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5" name="正方形/長方形 51">
            <a:extLst>
              <a:ext uri="{FF2B5EF4-FFF2-40B4-BE49-F238E27FC236}">
                <a16:creationId xmlns:a16="http://schemas.microsoft.com/office/drawing/2014/main" id="{A0D8C2FF-67F8-480E-801E-FAE1EA2E8F44}"/>
              </a:ext>
            </a:extLst>
          </p:cNvPr>
          <p:cNvSpPr/>
          <p:nvPr/>
        </p:nvSpPr>
        <p:spPr>
          <a:xfrm>
            <a:off x="8016910" y="2366860"/>
            <a:ext cx="3600184" cy="1290145"/>
          </a:xfrm>
          <a:prstGeom prst="rect">
            <a:avLst/>
          </a:prstGeom>
          <a:solidFill>
            <a:srgbClr val="00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游ゴシック" pitchFamily="34"/>
            </a:endParaRPr>
          </a:p>
        </p:txBody>
      </p:sp>
      <p:pic>
        <p:nvPicPr>
          <p:cNvPr id="16" name="図 52">
            <a:extLst>
              <a:ext uri="{FF2B5EF4-FFF2-40B4-BE49-F238E27FC236}">
                <a16:creationId xmlns:a16="http://schemas.microsoft.com/office/drawing/2014/main" id="{7D737B2F-B3F3-404B-B2B4-E4A3AEE182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0016">
            <a:off x="9427071" y="1828691"/>
            <a:ext cx="779846" cy="7797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7" name="テキスト プレースホルダー 5">
            <a:extLst>
              <a:ext uri="{FF2B5EF4-FFF2-40B4-BE49-F238E27FC236}">
                <a16:creationId xmlns:a16="http://schemas.microsoft.com/office/drawing/2014/main" id="{F52DBEA5-60C7-4171-B1B0-525AE91FFD0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181511" y="2618987"/>
            <a:ext cx="3270982" cy="511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24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8" name="テキスト ボックス 54">
            <a:extLst>
              <a:ext uri="{FF2B5EF4-FFF2-40B4-BE49-F238E27FC236}">
                <a16:creationId xmlns:a16="http://schemas.microsoft.com/office/drawing/2014/main" id="{1BFB5010-06DA-48AD-BD2A-7A26689578A2}"/>
              </a:ext>
            </a:extLst>
          </p:cNvPr>
          <p:cNvSpPr txBox="1"/>
          <p:nvPr/>
        </p:nvSpPr>
        <p:spPr>
          <a:xfrm>
            <a:off x="9582802" y="1966773"/>
            <a:ext cx="468401" cy="54367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933" b="0" i="0" u="none" strike="noStrike" kern="1200" cap="none" spc="0" baseline="0">
                <a:solidFill>
                  <a:srgbClr val="AFABAB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rPr>
              <a:t>III</a:t>
            </a:r>
          </a:p>
        </p:txBody>
      </p:sp>
      <p:sp>
        <p:nvSpPr>
          <p:cNvPr id="19" name="テキスト プレースホルダー 5">
            <a:extLst>
              <a:ext uri="{FF2B5EF4-FFF2-40B4-BE49-F238E27FC236}">
                <a16:creationId xmlns:a16="http://schemas.microsoft.com/office/drawing/2014/main" id="{A8C85A34-A0AD-40DB-8ECE-2F87E9E8888B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181511" y="3021131"/>
            <a:ext cx="3270982" cy="4008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0" name="正方形/長方形 56">
            <a:extLst>
              <a:ext uri="{FF2B5EF4-FFF2-40B4-BE49-F238E27FC236}">
                <a16:creationId xmlns:a16="http://schemas.microsoft.com/office/drawing/2014/main" id="{BFF433FE-37AA-408D-9B64-1A47A818517D}"/>
              </a:ext>
            </a:extLst>
          </p:cNvPr>
          <p:cNvSpPr/>
          <p:nvPr/>
        </p:nvSpPr>
        <p:spPr>
          <a:xfrm>
            <a:off x="574910" y="4386696"/>
            <a:ext cx="3600184" cy="1290145"/>
          </a:xfrm>
          <a:prstGeom prst="rect">
            <a:avLst/>
          </a:prstGeom>
          <a:solidFill>
            <a:srgbClr val="00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游ゴシック" pitchFamily="34"/>
            </a:endParaRPr>
          </a:p>
        </p:txBody>
      </p:sp>
      <p:pic>
        <p:nvPicPr>
          <p:cNvPr id="21" name="図 57">
            <a:extLst>
              <a:ext uri="{FF2B5EF4-FFF2-40B4-BE49-F238E27FC236}">
                <a16:creationId xmlns:a16="http://schemas.microsoft.com/office/drawing/2014/main" id="{E6BEFC28-81B3-44CA-97E2-CE6EBAA503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0016">
            <a:off x="1985071" y="3848527"/>
            <a:ext cx="779846" cy="7797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2" name="テキスト プレースホルダー 5">
            <a:extLst>
              <a:ext uri="{FF2B5EF4-FFF2-40B4-BE49-F238E27FC236}">
                <a16:creationId xmlns:a16="http://schemas.microsoft.com/office/drawing/2014/main" id="{04C2F5CF-08C0-4647-9837-E3835AD3DC3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39502" y="4638824"/>
            <a:ext cx="3270982" cy="511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24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3" name="テキスト ボックス 59">
            <a:extLst>
              <a:ext uri="{FF2B5EF4-FFF2-40B4-BE49-F238E27FC236}">
                <a16:creationId xmlns:a16="http://schemas.microsoft.com/office/drawing/2014/main" id="{93A699C0-B53F-4C57-B443-DA118560A0B8}"/>
              </a:ext>
            </a:extLst>
          </p:cNvPr>
          <p:cNvSpPr txBox="1"/>
          <p:nvPr/>
        </p:nvSpPr>
        <p:spPr>
          <a:xfrm>
            <a:off x="2128778" y="3986610"/>
            <a:ext cx="492440" cy="54367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933" b="0" i="0" u="none" strike="noStrike" kern="1200" cap="none" spc="0" baseline="0">
                <a:solidFill>
                  <a:srgbClr val="AFABAB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rPr>
              <a:t>IV</a:t>
            </a:r>
          </a:p>
        </p:txBody>
      </p:sp>
      <p:sp>
        <p:nvSpPr>
          <p:cNvPr id="24" name="テキスト プレースホルダー 5">
            <a:extLst>
              <a:ext uri="{FF2B5EF4-FFF2-40B4-BE49-F238E27FC236}">
                <a16:creationId xmlns:a16="http://schemas.microsoft.com/office/drawing/2014/main" id="{E1B5EDB7-1281-457C-8A14-C99586FA6BBD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39502" y="5040968"/>
            <a:ext cx="3270982" cy="4008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5" name="正方形/長方形 61">
            <a:extLst>
              <a:ext uri="{FF2B5EF4-FFF2-40B4-BE49-F238E27FC236}">
                <a16:creationId xmlns:a16="http://schemas.microsoft.com/office/drawing/2014/main" id="{24ACDDAB-1214-465D-8179-D2F1BB083A15}"/>
              </a:ext>
            </a:extLst>
          </p:cNvPr>
          <p:cNvSpPr/>
          <p:nvPr/>
        </p:nvSpPr>
        <p:spPr>
          <a:xfrm>
            <a:off x="4288343" y="4389110"/>
            <a:ext cx="3600184" cy="1290145"/>
          </a:xfrm>
          <a:prstGeom prst="rect">
            <a:avLst/>
          </a:prstGeom>
          <a:solidFill>
            <a:srgbClr val="00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游ゴシック" pitchFamily="34"/>
            </a:endParaRPr>
          </a:p>
        </p:txBody>
      </p:sp>
      <p:pic>
        <p:nvPicPr>
          <p:cNvPr id="26" name="図 62">
            <a:extLst>
              <a:ext uri="{FF2B5EF4-FFF2-40B4-BE49-F238E27FC236}">
                <a16:creationId xmlns:a16="http://schemas.microsoft.com/office/drawing/2014/main" id="{F94DAB7A-AFF4-4692-8DD6-BB8FE88F45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0016">
            <a:off x="5698504" y="3850941"/>
            <a:ext cx="779846" cy="7797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7" name="テキスト プレースホルダー 5">
            <a:extLst>
              <a:ext uri="{FF2B5EF4-FFF2-40B4-BE49-F238E27FC236}">
                <a16:creationId xmlns:a16="http://schemas.microsoft.com/office/drawing/2014/main" id="{C2EF3B4A-E6B3-4A83-BF4A-53EBA0FBCAF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452945" y="4641238"/>
            <a:ext cx="3270982" cy="511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24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8" name="テキスト ボックス 64">
            <a:extLst>
              <a:ext uri="{FF2B5EF4-FFF2-40B4-BE49-F238E27FC236}">
                <a16:creationId xmlns:a16="http://schemas.microsoft.com/office/drawing/2014/main" id="{E3CD9AF3-2C01-4098-94E0-5C7EC20D8748}"/>
              </a:ext>
            </a:extLst>
          </p:cNvPr>
          <p:cNvSpPr txBox="1"/>
          <p:nvPr/>
        </p:nvSpPr>
        <p:spPr>
          <a:xfrm>
            <a:off x="5889504" y="3989024"/>
            <a:ext cx="397864" cy="54367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933" b="0" i="0" u="none" strike="noStrike" kern="1200" cap="none" spc="0" baseline="0">
                <a:solidFill>
                  <a:srgbClr val="AFABAB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rPr>
              <a:t>V</a:t>
            </a:r>
          </a:p>
        </p:txBody>
      </p:sp>
      <p:sp>
        <p:nvSpPr>
          <p:cNvPr id="29" name="テキスト プレースホルダー 5">
            <a:extLst>
              <a:ext uri="{FF2B5EF4-FFF2-40B4-BE49-F238E27FC236}">
                <a16:creationId xmlns:a16="http://schemas.microsoft.com/office/drawing/2014/main" id="{3428C96C-AA95-4FF1-82D5-ED1D383DDF6F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452945" y="5043382"/>
            <a:ext cx="3270982" cy="4008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0" name="正方形/長方形 66">
            <a:extLst>
              <a:ext uri="{FF2B5EF4-FFF2-40B4-BE49-F238E27FC236}">
                <a16:creationId xmlns:a16="http://schemas.microsoft.com/office/drawing/2014/main" id="{E5D89CB0-E3DB-4820-AD82-7D50A1F9259C}"/>
              </a:ext>
            </a:extLst>
          </p:cNvPr>
          <p:cNvSpPr/>
          <p:nvPr/>
        </p:nvSpPr>
        <p:spPr>
          <a:xfrm>
            <a:off x="8001594" y="4386696"/>
            <a:ext cx="3600184" cy="1290145"/>
          </a:xfrm>
          <a:prstGeom prst="rect">
            <a:avLst/>
          </a:prstGeom>
          <a:solidFill>
            <a:srgbClr val="00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游ゴシック" pitchFamily="34"/>
            </a:endParaRPr>
          </a:p>
        </p:txBody>
      </p:sp>
      <p:pic>
        <p:nvPicPr>
          <p:cNvPr id="31" name="図 67">
            <a:extLst>
              <a:ext uri="{FF2B5EF4-FFF2-40B4-BE49-F238E27FC236}">
                <a16:creationId xmlns:a16="http://schemas.microsoft.com/office/drawing/2014/main" id="{4AFAFB25-0E02-42C4-8A5E-2B5296E342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0016">
            <a:off x="9411755" y="3848527"/>
            <a:ext cx="779846" cy="7797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2" name="テキスト プレースホルダー 5">
            <a:extLst>
              <a:ext uri="{FF2B5EF4-FFF2-40B4-BE49-F238E27FC236}">
                <a16:creationId xmlns:a16="http://schemas.microsoft.com/office/drawing/2014/main" id="{4D94B209-B6EC-4F91-95C4-4405894903F6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166186" y="4638824"/>
            <a:ext cx="3270982" cy="511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24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3" name="テキスト ボックス 69">
            <a:extLst>
              <a:ext uri="{FF2B5EF4-FFF2-40B4-BE49-F238E27FC236}">
                <a16:creationId xmlns:a16="http://schemas.microsoft.com/office/drawing/2014/main" id="{DCC0B3DE-1F29-4C27-88B3-46CF834D90FD}"/>
              </a:ext>
            </a:extLst>
          </p:cNvPr>
          <p:cNvSpPr txBox="1"/>
          <p:nvPr/>
        </p:nvSpPr>
        <p:spPr>
          <a:xfrm>
            <a:off x="9555461" y="3986610"/>
            <a:ext cx="492440" cy="54367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933" b="0" i="0" u="none" strike="noStrike" kern="1200" cap="none" spc="0" baseline="0">
                <a:solidFill>
                  <a:srgbClr val="AFABAB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rPr>
              <a:t>VI</a:t>
            </a:r>
          </a:p>
        </p:txBody>
      </p:sp>
      <p:sp>
        <p:nvSpPr>
          <p:cNvPr id="34" name="テキスト プレースホルダー 5">
            <a:extLst>
              <a:ext uri="{FF2B5EF4-FFF2-40B4-BE49-F238E27FC236}">
                <a16:creationId xmlns:a16="http://schemas.microsoft.com/office/drawing/2014/main" id="{D456243B-FD70-4357-9990-2F25E40BF79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166186" y="5040968"/>
            <a:ext cx="3270982" cy="4008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974242005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Imag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0">
            <a:extLst>
              <a:ext uri="{FF2B5EF4-FFF2-40B4-BE49-F238E27FC236}">
                <a16:creationId xmlns:a16="http://schemas.microsoft.com/office/drawing/2014/main" id="{88DF1CFA-D5D8-4A1F-9764-6F63CA6EBC30}"/>
              </a:ext>
            </a:extLst>
          </p:cNvPr>
          <p:cNvSpPr/>
          <p:nvPr/>
        </p:nvSpPr>
        <p:spPr>
          <a:xfrm>
            <a:off x="0" y="3008952"/>
            <a:ext cx="12191996" cy="2790309"/>
          </a:xfrm>
          <a:prstGeom prst="rect">
            <a:avLst/>
          </a:prstGeom>
          <a:solidFill>
            <a:srgbClr val="00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游ゴシック" pitchFamily="34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668BE286-5167-4D59-8CC7-5860C5A512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游ゴシック Light" pitchFamily="34"/>
              </a:defRPr>
            </a:lvl1pPr>
          </a:lstStyle>
          <a:p>
            <a:pPr lvl="0"/>
            <a:r>
              <a:rPr lang="en-US"/>
              <a:t>SLIDE TITLE GOES HERE</a:t>
            </a:r>
          </a:p>
        </p:txBody>
      </p:sp>
      <p:sp>
        <p:nvSpPr>
          <p:cNvPr id="4" name="フッター プレースホルダー 2">
            <a:extLst>
              <a:ext uri="{FF2B5EF4-FFF2-40B4-BE49-F238E27FC236}">
                <a16:creationId xmlns:a16="http://schemas.microsoft.com/office/drawing/2014/main" id="{CAD8E9AF-F290-4B1C-8B60-52E3532F3E6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US">
                <a:ea typeface="游ゴシック" pitchFamily="34"/>
              </a:defRPr>
            </a:lvl1pPr>
          </a:lstStyle>
          <a:p>
            <a:pPr lvl="0"/>
            <a:r>
              <a:rPr lang="en-US"/>
              <a:t>The Power of PowerPoint | thepopp.com</a:t>
            </a:r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D95120D0-1319-4950-8441-1C5B022032C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US">
                <a:ea typeface="游ゴシック" pitchFamily="34"/>
              </a:defRPr>
            </a:lvl1pPr>
          </a:lstStyle>
          <a:p>
            <a:pPr lvl="0"/>
            <a:fld id="{843F66F9-CEB3-4C15-B371-6C134E37B6DD}" type="slidenum">
              <a:rPr/>
              <a:pPr lvl="0"/>
              <a:t>‹nr.›</a:t>
            </a:fld>
            <a:endParaRPr 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D275F4F-AAA0-4F52-8834-AC9F2BFA259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306040" y="3759034"/>
            <a:ext cx="5277368" cy="1852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7" name="テキスト プレースホルダー 23">
            <a:extLst>
              <a:ext uri="{FF2B5EF4-FFF2-40B4-BE49-F238E27FC236}">
                <a16:creationId xmlns:a16="http://schemas.microsoft.com/office/drawing/2014/main" id="{F2D49359-D1E9-4C8E-A1B2-FB009938597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 rot="21392032">
            <a:off x="641607" y="1853269"/>
            <a:ext cx="5312956" cy="285382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8" name="図プレースホルダー 8">
            <a:extLst>
              <a:ext uri="{FF2B5EF4-FFF2-40B4-BE49-F238E27FC236}">
                <a16:creationId xmlns:a16="http://schemas.microsoft.com/office/drawing/2014/main" id="{62687D99-6B6F-4D06-939F-09D069193057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 rot="21392032">
            <a:off x="790078" y="2000352"/>
            <a:ext cx="5016005" cy="25596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Add an image here</a:t>
            </a:r>
          </a:p>
        </p:txBody>
      </p:sp>
      <p:sp>
        <p:nvSpPr>
          <p:cNvPr id="9" name="テキスト プレースホルダー 5">
            <a:extLst>
              <a:ext uri="{FF2B5EF4-FFF2-40B4-BE49-F238E27FC236}">
                <a16:creationId xmlns:a16="http://schemas.microsoft.com/office/drawing/2014/main" id="{1CC89B34-9B3C-437D-92C9-E6D55F0C28D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 rot="180000">
            <a:off x="680149" y="4671569"/>
            <a:ext cx="5277368" cy="7200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3600" b="0" i="0" u="none" strike="noStrike" cap="none" spc="20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B517FA8A-923D-4F42-8D82-2B47E6B596ED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307403" y="3128967"/>
            <a:ext cx="5277368" cy="5700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2667" b="0" i="0" u="none" strike="noStrike" cap="none" spc="200" baseline="0">
                <a:solidFill>
                  <a:srgbClr val="AFABAB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77824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/>
      <p:bldP spid="7" grpId="0" animBg="1"/>
      <p:bldP spid="8" grpId="0"/>
      <p:bldP spid="9" grpId="0" build="p"/>
      <p:bldP spid="10" grpId="0" build="p"/>
    </p:bld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ussenschot"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4BF92-A016-42B7-AE65-9E0B3EC5CD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3" y="2644088"/>
            <a:ext cx="50292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Bef>
                <a:spcPts val="0"/>
              </a:spcBef>
              <a:spcAft>
                <a:spcPts val="0"/>
              </a:spcAft>
              <a:tabLst/>
              <a:defRPr lang="nl-NL" b="0" i="0" u="none" strike="noStrike" cap="none" spc="0" baseline="0">
                <a:solidFill>
                  <a:srgbClr val="27348A"/>
                </a:solidFill>
                <a:uFillTx/>
                <a:latin typeface="Poppins Light" pitchFamily="50"/>
                <a:cs typeface="Poppins Light" pitchFamily="50"/>
              </a:defRPr>
            </a:lvl1pPr>
          </a:lstStyle>
          <a:p>
            <a:pPr lvl="0"/>
            <a:r>
              <a:rPr lang="nl-NL"/>
              <a:t>Klik om 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59988612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Image and 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8">
            <a:extLst>
              <a:ext uri="{FF2B5EF4-FFF2-40B4-BE49-F238E27FC236}">
                <a16:creationId xmlns:a16="http://schemas.microsoft.com/office/drawing/2014/main" id="{4C59395F-DBB5-4130-9280-9185882467F8}"/>
              </a:ext>
            </a:extLst>
          </p:cNvPr>
          <p:cNvSpPr/>
          <p:nvPr/>
        </p:nvSpPr>
        <p:spPr>
          <a:xfrm>
            <a:off x="0" y="3819046"/>
            <a:ext cx="12191996" cy="2430274"/>
          </a:xfrm>
          <a:prstGeom prst="rect">
            <a:avLst/>
          </a:prstGeom>
          <a:solidFill>
            <a:srgbClr val="00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游ゴシック" pitchFamily="34"/>
            </a:endParaRPr>
          </a:p>
        </p:txBody>
      </p:sp>
      <p:sp>
        <p:nvSpPr>
          <p:cNvPr id="3" name="テキスト プレースホルダー 5">
            <a:extLst>
              <a:ext uri="{FF2B5EF4-FFF2-40B4-BE49-F238E27FC236}">
                <a16:creationId xmlns:a16="http://schemas.microsoft.com/office/drawing/2014/main" id="{E317EE89-6196-4E9C-8222-729C6A7A4FC2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529894" y="5199196"/>
            <a:ext cx="11132198" cy="10501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R="0" lvl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ED8B522E-6C08-4904-92F7-A437441120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游ゴシック Light" pitchFamily="34"/>
              </a:defRPr>
            </a:lvl1pPr>
          </a:lstStyle>
          <a:p>
            <a:pPr lvl="0"/>
            <a:r>
              <a:rPr lang="en-US"/>
              <a:t>SLIDE TITLE GOES HERE</a:t>
            </a:r>
          </a:p>
        </p:txBody>
      </p:sp>
      <p:sp>
        <p:nvSpPr>
          <p:cNvPr id="5" name="フッター プレースホルダー 2">
            <a:extLst>
              <a:ext uri="{FF2B5EF4-FFF2-40B4-BE49-F238E27FC236}">
                <a16:creationId xmlns:a16="http://schemas.microsoft.com/office/drawing/2014/main" id="{FA2EBCE6-D848-47D7-89F0-BD956644371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US">
                <a:ea typeface="游ゴシック" pitchFamily="34"/>
              </a:defRPr>
            </a:lvl1pPr>
          </a:lstStyle>
          <a:p>
            <a:pPr lvl="0"/>
            <a:r>
              <a:rPr lang="en-US"/>
              <a:t>The Power of PowerPoint | thepopp.com</a:t>
            </a:r>
          </a:p>
        </p:txBody>
      </p:sp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F604F550-347D-428F-BD8E-1905E32A2C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US">
                <a:ea typeface="游ゴシック" pitchFamily="34"/>
              </a:defRPr>
            </a:lvl1pPr>
          </a:lstStyle>
          <a:p>
            <a:pPr lvl="0"/>
            <a:fld id="{9108138F-49BB-4110-94F9-F009742A25E7}" type="slidenum">
              <a:rPr/>
              <a:pPr lvl="0"/>
              <a:t>‹nr.›</a:t>
            </a:fld>
            <a:endParaRPr lang="en-US"/>
          </a:p>
        </p:txBody>
      </p:sp>
      <p:sp>
        <p:nvSpPr>
          <p:cNvPr id="7" name="テキスト プレースホルダー 23">
            <a:extLst>
              <a:ext uri="{FF2B5EF4-FFF2-40B4-BE49-F238E27FC236}">
                <a16:creationId xmlns:a16="http://schemas.microsoft.com/office/drawing/2014/main" id="{917B7ACE-4D0A-4523-8408-B584348B3D2C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 rot="21392032">
            <a:off x="3232386" y="1375056"/>
            <a:ext cx="5846170" cy="314023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8" name="図プレースホルダー 8">
            <a:extLst>
              <a:ext uri="{FF2B5EF4-FFF2-40B4-BE49-F238E27FC236}">
                <a16:creationId xmlns:a16="http://schemas.microsoft.com/office/drawing/2014/main" id="{D6CC5A4A-DA2F-4101-9157-5FB3B556C17D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 rot="21392032">
            <a:off x="3385840" y="1531839"/>
            <a:ext cx="5539270" cy="28266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Add an image here</a:t>
            </a:r>
          </a:p>
        </p:txBody>
      </p:sp>
      <p:sp>
        <p:nvSpPr>
          <p:cNvPr id="9" name="テキスト プレースホルダー 5">
            <a:extLst>
              <a:ext uri="{FF2B5EF4-FFF2-40B4-BE49-F238E27FC236}">
                <a16:creationId xmlns:a16="http://schemas.microsoft.com/office/drawing/2014/main" id="{DD36E9DE-1C98-41F4-A0DD-5851D34DBA1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 rot="21420016">
            <a:off x="3307119" y="4504746"/>
            <a:ext cx="5915427" cy="5700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2667" b="0" i="0" u="none" strike="noStrike" cap="none" spc="200" baseline="0">
                <a:solidFill>
                  <a:srgbClr val="AFABAB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46611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7" grpId="0" animBg="1"/>
      <p:bldP spid="8" grpId="0"/>
      <p:bldP spid="9" grpId="0" build="p"/>
    </p:bldLst>
  </p:timing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20">
            <a:extLst>
              <a:ext uri="{FF2B5EF4-FFF2-40B4-BE49-F238E27FC236}">
                <a16:creationId xmlns:a16="http://schemas.microsoft.com/office/drawing/2014/main" id="{B9572CDB-363D-407E-BE9D-4B6A82D27DD2}"/>
              </a:ext>
            </a:extLst>
          </p:cNvPr>
          <p:cNvSpPr/>
          <p:nvPr/>
        </p:nvSpPr>
        <p:spPr>
          <a:xfrm>
            <a:off x="592101" y="1901750"/>
            <a:ext cx="10788082" cy="1088190"/>
          </a:xfrm>
          <a:prstGeom prst="rect">
            <a:avLst/>
          </a:prstGeom>
          <a:solidFill>
            <a:srgbClr val="00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游ゴシック" pitchFamily="34"/>
            </a:endParaRPr>
          </a:p>
        </p:txBody>
      </p:sp>
      <p:pic>
        <p:nvPicPr>
          <p:cNvPr id="3" name="図 38">
            <a:extLst>
              <a:ext uri="{FF2B5EF4-FFF2-40B4-BE49-F238E27FC236}">
                <a16:creationId xmlns:a16="http://schemas.microsoft.com/office/drawing/2014/main" id="{8A1CE2AF-C2E0-435E-84B5-D14088C8BA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32" y="1960546"/>
            <a:ext cx="3822036" cy="9497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601A6409-208F-4C0E-9315-367BCD7A3A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游ゴシック Light" pitchFamily="34"/>
              </a:defRPr>
            </a:lvl1pPr>
          </a:lstStyle>
          <a:p>
            <a:pPr lvl="0"/>
            <a:r>
              <a:rPr lang="en-US"/>
              <a:t>SLIDE TITLE GOES HERE</a:t>
            </a:r>
          </a:p>
        </p:txBody>
      </p:sp>
      <p:sp>
        <p:nvSpPr>
          <p:cNvPr id="5" name="フッター プレースホルダー 2">
            <a:extLst>
              <a:ext uri="{FF2B5EF4-FFF2-40B4-BE49-F238E27FC236}">
                <a16:creationId xmlns:a16="http://schemas.microsoft.com/office/drawing/2014/main" id="{AC0DA2AA-1392-4DDE-821D-2DE2E48660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US">
                <a:ea typeface="游ゴシック" pitchFamily="34"/>
              </a:defRPr>
            </a:lvl1pPr>
          </a:lstStyle>
          <a:p>
            <a:pPr lvl="0"/>
            <a:r>
              <a:rPr lang="en-US"/>
              <a:t>The Power of PowerPoint | thepopp.com</a:t>
            </a:r>
          </a:p>
        </p:txBody>
      </p:sp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D8A19E43-1C43-426B-BE95-30EB98F7FF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US">
                <a:ea typeface="游ゴシック" pitchFamily="34"/>
              </a:defRPr>
            </a:lvl1pPr>
          </a:lstStyle>
          <a:p>
            <a:pPr lvl="0"/>
            <a:fld id="{7F1C3F5B-5707-41AC-818B-E78138B9558B}" type="slidenum">
              <a:rPr/>
              <a:pPr lvl="0"/>
              <a:t>‹nr.›</a:t>
            </a:fld>
            <a:endParaRPr lang="en-US"/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54C635B4-BB1A-49C0-B5AE-859D581F5BE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46936" y="2013490"/>
            <a:ext cx="3646435" cy="88497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3200" b="0" i="0" u="none" strike="noStrike" cap="none" spc="20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8" name="テキスト プレースホルダー 5">
            <a:extLst>
              <a:ext uri="{FF2B5EF4-FFF2-40B4-BE49-F238E27FC236}">
                <a16:creationId xmlns:a16="http://schemas.microsoft.com/office/drawing/2014/main" id="{7B41DA8B-0FA5-4C8C-959D-7ACC65F3E1AB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577239" y="1981395"/>
            <a:ext cx="6551346" cy="9289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6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9" name="正方形/長方形 39">
            <a:extLst>
              <a:ext uri="{FF2B5EF4-FFF2-40B4-BE49-F238E27FC236}">
                <a16:creationId xmlns:a16="http://schemas.microsoft.com/office/drawing/2014/main" id="{417DDFE8-E475-4BF1-9AC6-DF9FEACBB101}"/>
              </a:ext>
            </a:extLst>
          </p:cNvPr>
          <p:cNvSpPr/>
          <p:nvPr/>
        </p:nvSpPr>
        <p:spPr>
          <a:xfrm>
            <a:off x="592101" y="3297207"/>
            <a:ext cx="10788082" cy="1088190"/>
          </a:xfrm>
          <a:prstGeom prst="rect">
            <a:avLst/>
          </a:prstGeom>
          <a:solidFill>
            <a:srgbClr val="00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游ゴシック" pitchFamily="34"/>
            </a:endParaRPr>
          </a:p>
        </p:txBody>
      </p:sp>
      <p:pic>
        <p:nvPicPr>
          <p:cNvPr id="10" name="図 40">
            <a:extLst>
              <a:ext uri="{FF2B5EF4-FFF2-40B4-BE49-F238E27FC236}">
                <a16:creationId xmlns:a16="http://schemas.microsoft.com/office/drawing/2014/main" id="{DA9785EB-E60B-4B0B-BC71-8F7C1DEF38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32" y="3356003"/>
            <a:ext cx="3822036" cy="9497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テキスト プレースホルダー 5">
            <a:extLst>
              <a:ext uri="{FF2B5EF4-FFF2-40B4-BE49-F238E27FC236}">
                <a16:creationId xmlns:a16="http://schemas.microsoft.com/office/drawing/2014/main" id="{DC77DA79-CDDD-4BBA-A63E-D6984294D6F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46936" y="3408947"/>
            <a:ext cx="3646435" cy="88497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3200" b="0" i="0" u="none" strike="noStrike" cap="none" spc="20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2" name="テキスト プレースホルダー 5">
            <a:extLst>
              <a:ext uri="{FF2B5EF4-FFF2-40B4-BE49-F238E27FC236}">
                <a16:creationId xmlns:a16="http://schemas.microsoft.com/office/drawing/2014/main" id="{E5174C70-1108-4AD3-AE08-47BEBCC75DFA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577239" y="3376851"/>
            <a:ext cx="6551346" cy="9289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6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3" name="正方形/長方形 43">
            <a:extLst>
              <a:ext uri="{FF2B5EF4-FFF2-40B4-BE49-F238E27FC236}">
                <a16:creationId xmlns:a16="http://schemas.microsoft.com/office/drawing/2014/main" id="{CAC482C6-3B09-4F71-9E38-93B65DC5CEA0}"/>
              </a:ext>
            </a:extLst>
          </p:cNvPr>
          <p:cNvSpPr/>
          <p:nvPr/>
        </p:nvSpPr>
        <p:spPr>
          <a:xfrm>
            <a:off x="592101" y="4681682"/>
            <a:ext cx="10788082" cy="1088190"/>
          </a:xfrm>
          <a:prstGeom prst="rect">
            <a:avLst/>
          </a:prstGeom>
          <a:solidFill>
            <a:srgbClr val="00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游ゴシック" pitchFamily="34"/>
            </a:endParaRPr>
          </a:p>
        </p:txBody>
      </p:sp>
      <p:pic>
        <p:nvPicPr>
          <p:cNvPr id="14" name="図 44">
            <a:extLst>
              <a:ext uri="{FF2B5EF4-FFF2-40B4-BE49-F238E27FC236}">
                <a16:creationId xmlns:a16="http://schemas.microsoft.com/office/drawing/2014/main" id="{61751FCC-4FFA-49C1-BE15-2A587AB764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32" y="4740478"/>
            <a:ext cx="3822036" cy="9497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テキスト プレースホルダー 5">
            <a:extLst>
              <a:ext uri="{FF2B5EF4-FFF2-40B4-BE49-F238E27FC236}">
                <a16:creationId xmlns:a16="http://schemas.microsoft.com/office/drawing/2014/main" id="{4FD18556-98EB-4722-BBBA-C352BAE5535D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46936" y="4793421"/>
            <a:ext cx="3646435" cy="88497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3200" b="0" i="0" u="none" strike="noStrike" cap="none" spc="20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6" name="テキスト プレースホルダー 5">
            <a:extLst>
              <a:ext uri="{FF2B5EF4-FFF2-40B4-BE49-F238E27FC236}">
                <a16:creationId xmlns:a16="http://schemas.microsoft.com/office/drawing/2014/main" id="{A0D22476-B2D3-449F-B5B5-EE631D8220A3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577239" y="4761326"/>
            <a:ext cx="6551346" cy="9289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6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74281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/>
      <p:bldP spid="8" grpId="0" build="p"/>
      <p:bldP spid="9" grpId="0" animBg="1"/>
      <p:bldP spid="11" grpId="0" build="p"/>
      <p:bldP spid="12" grpId="0" build="p"/>
      <p:bldP spid="13" grpId="0" animBg="1"/>
      <p:bldP spid="15" grpId="0" build="p"/>
      <p:bldP spid="16" grpId="0" build="p"/>
    </p:bldLst>
  </p:timing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6">
            <a:extLst>
              <a:ext uri="{FF2B5EF4-FFF2-40B4-BE49-F238E27FC236}">
                <a16:creationId xmlns:a16="http://schemas.microsoft.com/office/drawing/2014/main" id="{F505D650-20CD-4369-9986-7DFA6AC44637}"/>
              </a:ext>
            </a:extLst>
          </p:cNvPr>
          <p:cNvSpPr/>
          <p:nvPr/>
        </p:nvSpPr>
        <p:spPr>
          <a:xfrm>
            <a:off x="0" y="3679298"/>
            <a:ext cx="12191996" cy="604829"/>
          </a:xfrm>
          <a:prstGeom prst="rect">
            <a:avLst/>
          </a:prstGeom>
          <a:solidFill>
            <a:srgbClr val="000000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游ゴシック" pitchFamily="34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B5F229F7-D1D1-4FAD-82C6-985ECBAB76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127" y="2509168"/>
            <a:ext cx="1097269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Bef>
                <a:spcPts val="0"/>
              </a:spcBef>
              <a:spcAft>
                <a:spcPts val="0"/>
              </a:spcAft>
              <a:tabLst/>
              <a:defRPr lang="en-US" sz="6400" b="0" i="0" u="none" strike="noStrike" cap="none" spc="667" baseline="0">
                <a:solidFill>
                  <a:srgbClr val="000000"/>
                </a:solidFill>
                <a:effectLst>
                  <a:outerShdw dist="25396" dir="2700000">
                    <a:srgbClr val="000000"/>
                  </a:outerShdw>
                </a:effectLst>
                <a:uFillTx/>
                <a:latin typeface="Reenie Beanie" pitchFamily="2"/>
                <a:ea typeface="游ゴシック Light" pitchFamily="34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4" name="テキスト プレースホルダー 5">
            <a:extLst>
              <a:ext uri="{FF2B5EF4-FFF2-40B4-BE49-F238E27FC236}">
                <a16:creationId xmlns:a16="http://schemas.microsoft.com/office/drawing/2014/main" id="{8BF0BC5E-203F-4333-B622-7D1DE403AD3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417155" y="3799313"/>
            <a:ext cx="9357686" cy="340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R="0" lvl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5" name="テキスト プレースホルダー 5">
            <a:extLst>
              <a:ext uri="{FF2B5EF4-FFF2-40B4-BE49-F238E27FC236}">
                <a16:creationId xmlns:a16="http://schemas.microsoft.com/office/drawing/2014/main" id="{952B59F5-D107-47C1-9C3C-5C6045DBBF8D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117905" y="5012265"/>
            <a:ext cx="7956185" cy="17356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R="0" lvl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pic>
        <p:nvPicPr>
          <p:cNvPr id="6" name="図 8">
            <a:extLst>
              <a:ext uri="{FF2B5EF4-FFF2-40B4-BE49-F238E27FC236}">
                <a16:creationId xmlns:a16="http://schemas.microsoft.com/office/drawing/2014/main" id="{1C6DA625-29EA-4B5D-9227-DA01CDD152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15106" flipH="1">
            <a:off x="10916903" y="854990"/>
            <a:ext cx="306863" cy="5648614"/>
          </a:xfrm>
          <a:prstGeom prst="rect">
            <a:avLst/>
          </a:prstGeom>
          <a:noFill/>
          <a:ln cap="flat">
            <a:noFill/>
          </a:ln>
          <a:effectLst>
            <a:outerShdw dist="76202" dir="11159941" algn="tl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110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build="p"/>
      <p:bldP spid="5" grpId="0" build="p"/>
    </p:bldLst>
  </p:timing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Images and Imag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5">
            <a:extLst>
              <a:ext uri="{FF2B5EF4-FFF2-40B4-BE49-F238E27FC236}">
                <a16:creationId xmlns:a16="http://schemas.microsoft.com/office/drawing/2014/main" id="{B87B8429-A7A9-4BCF-8273-C00356563A31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928445" y="0"/>
            <a:ext cx="322657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  <a:effectLst>
            <a:outerShdw dist="127001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Add an image</a:t>
            </a:r>
          </a:p>
        </p:txBody>
      </p:sp>
      <p:sp>
        <p:nvSpPr>
          <p:cNvPr id="3" name="テキスト プレースホルダー 10">
            <a:extLst>
              <a:ext uri="{FF2B5EF4-FFF2-40B4-BE49-F238E27FC236}">
                <a16:creationId xmlns:a16="http://schemas.microsoft.com/office/drawing/2014/main" id="{5804BFD0-D27D-4483-952C-0CC06BAEEF92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928445" y="4572905"/>
            <a:ext cx="3226570" cy="2285094"/>
          </a:xfrm>
          <a:prstGeom prst="rect">
            <a:avLst/>
          </a:prstGeom>
          <a:solidFill>
            <a:srgbClr val="F8F8F8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B4DEB5-4193-4096-8A90-F038C04DCE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US">
                <a:ea typeface="游ゴシック" pitchFamily="34"/>
              </a:defRPr>
            </a:lvl1pPr>
          </a:lstStyle>
          <a:p>
            <a:pPr lvl="0"/>
            <a:fld id="{73E98F35-E673-41F7-9536-C072F01C53D8}" type="slidenum">
              <a:rPr/>
              <a:pPr lvl="0"/>
              <a:t>‹nr.›</a:t>
            </a:fld>
            <a:endParaRPr lang="en-US"/>
          </a:p>
        </p:txBody>
      </p:sp>
      <p:sp>
        <p:nvSpPr>
          <p:cNvPr id="5" name="図プレースホルダー 5">
            <a:extLst>
              <a:ext uri="{FF2B5EF4-FFF2-40B4-BE49-F238E27FC236}">
                <a16:creationId xmlns:a16="http://schemas.microsoft.com/office/drawing/2014/main" id="{77C11C65-0116-46E7-9B07-22FEAAD8F36B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4491011" y="0"/>
            <a:ext cx="322657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  <a:effectLst>
            <a:outerShdw dist="127001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Add an image</a:t>
            </a:r>
          </a:p>
        </p:txBody>
      </p:sp>
      <p:sp>
        <p:nvSpPr>
          <p:cNvPr id="6" name="図プレースホルダー 5">
            <a:extLst>
              <a:ext uri="{FF2B5EF4-FFF2-40B4-BE49-F238E27FC236}">
                <a16:creationId xmlns:a16="http://schemas.microsoft.com/office/drawing/2014/main" id="{95B92EF5-3304-4BFF-952B-5B8E02714235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8053568" y="0"/>
            <a:ext cx="3226570" cy="6858000"/>
          </a:xfrm>
          <a:prstGeom prst="rect">
            <a:avLst/>
          </a:prstGeom>
          <a:solidFill>
            <a:srgbClr val="000000">
              <a:alpha val="42000"/>
            </a:srgbClr>
          </a:solidFill>
          <a:ln>
            <a:noFill/>
          </a:ln>
          <a:effectLst>
            <a:outerShdw dist="127001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Add an image</a:t>
            </a:r>
          </a:p>
        </p:txBody>
      </p:sp>
      <p:sp>
        <p:nvSpPr>
          <p:cNvPr id="7" name="テキスト プレースホルダー 10">
            <a:extLst>
              <a:ext uri="{FF2B5EF4-FFF2-40B4-BE49-F238E27FC236}">
                <a16:creationId xmlns:a16="http://schemas.microsoft.com/office/drawing/2014/main" id="{98ED27F9-28DF-4823-B4C7-CA7BE737D0D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491011" y="4576837"/>
            <a:ext cx="3226570" cy="2281162"/>
          </a:xfrm>
          <a:prstGeom prst="rect">
            <a:avLst/>
          </a:prstGeom>
          <a:solidFill>
            <a:srgbClr val="F8F8F8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8" name="テキスト プレースホルダー 10">
            <a:extLst>
              <a:ext uri="{FF2B5EF4-FFF2-40B4-BE49-F238E27FC236}">
                <a16:creationId xmlns:a16="http://schemas.microsoft.com/office/drawing/2014/main" id="{1F2A9471-FDCE-44EC-9D66-853972288D8C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053568" y="4576837"/>
            <a:ext cx="3226570" cy="2281162"/>
          </a:xfrm>
          <a:prstGeom prst="rect">
            <a:avLst/>
          </a:prstGeom>
          <a:solidFill>
            <a:srgbClr val="F8F8F8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9" name="テキスト プレースホルダー 10">
            <a:extLst>
              <a:ext uri="{FF2B5EF4-FFF2-40B4-BE49-F238E27FC236}">
                <a16:creationId xmlns:a16="http://schemas.microsoft.com/office/drawing/2014/main" id="{CFE27433-5D64-4217-9150-9AA954188FCD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045558" y="4072838"/>
            <a:ext cx="992343" cy="99226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0" name="図プレースホルダー 7">
            <a:extLst>
              <a:ext uri="{FF2B5EF4-FFF2-40B4-BE49-F238E27FC236}">
                <a16:creationId xmlns:a16="http://schemas.microsoft.com/office/drawing/2014/main" id="{C54E04D3-F534-404C-92E6-09E566544F94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2274524" y="4302087"/>
            <a:ext cx="534421" cy="5337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sz="1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CF5064CD-1FFA-4C3D-A40C-54FC27371F62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5608124" y="4076770"/>
            <a:ext cx="992343" cy="99226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2" name="図プレースホルダー 7">
            <a:extLst>
              <a:ext uri="{FF2B5EF4-FFF2-40B4-BE49-F238E27FC236}">
                <a16:creationId xmlns:a16="http://schemas.microsoft.com/office/drawing/2014/main" id="{85790026-CED3-46C2-A596-6A9DE9257215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5837081" y="4306028"/>
            <a:ext cx="534421" cy="5337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sz="1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13" name="テキスト プレースホルダー 10">
            <a:extLst>
              <a:ext uri="{FF2B5EF4-FFF2-40B4-BE49-F238E27FC236}">
                <a16:creationId xmlns:a16="http://schemas.microsoft.com/office/drawing/2014/main" id="{A87DCA93-A4F3-435C-BBD5-EF23384E9C6B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9170682" y="4076770"/>
            <a:ext cx="992343" cy="99226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図プレースホルダー 7">
            <a:extLst>
              <a:ext uri="{FF2B5EF4-FFF2-40B4-BE49-F238E27FC236}">
                <a16:creationId xmlns:a16="http://schemas.microsoft.com/office/drawing/2014/main" id="{81CA4467-20ED-485C-AB8E-3FA096E3C9F0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9399647" y="4306028"/>
            <a:ext cx="534421" cy="5337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sz="1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15" name="テキスト プレースホルダー 5">
            <a:extLst>
              <a:ext uri="{FF2B5EF4-FFF2-40B4-BE49-F238E27FC236}">
                <a16:creationId xmlns:a16="http://schemas.microsoft.com/office/drawing/2014/main" id="{D1F02E4A-6703-4496-B518-87477AC8B6F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66857" y="5116973"/>
            <a:ext cx="2951491" cy="15305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R="0" lvl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6" name="テキスト プレースホルダー 5">
            <a:extLst>
              <a:ext uri="{FF2B5EF4-FFF2-40B4-BE49-F238E27FC236}">
                <a16:creationId xmlns:a16="http://schemas.microsoft.com/office/drawing/2014/main" id="{0689107E-D15E-419B-B4F9-CEF39A47361B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628546" y="5116973"/>
            <a:ext cx="2951491" cy="15305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R="0" lvl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7" name="テキスト プレースホルダー 5">
            <a:extLst>
              <a:ext uri="{FF2B5EF4-FFF2-40B4-BE49-F238E27FC236}">
                <a16:creationId xmlns:a16="http://schemas.microsoft.com/office/drawing/2014/main" id="{E0B5080F-D723-4B4A-ACC3-E78C098745A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191112" y="5116973"/>
            <a:ext cx="2951491" cy="15305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R="0" lvl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E7E6E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游ゴシック" pitchFamily="34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8" name="テキスト プレースホルダー 12">
            <a:extLst>
              <a:ext uri="{FF2B5EF4-FFF2-40B4-BE49-F238E27FC236}">
                <a16:creationId xmlns:a16="http://schemas.microsoft.com/office/drawing/2014/main" id="{13F8F852-9CB5-46E8-9F00-906671910A23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-4882" y="360109"/>
            <a:ext cx="7655932" cy="133199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A8B9D48E-BDBC-4672-84D7-B4BF73BD4D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21420016">
            <a:off x="329751" y="487329"/>
            <a:ext cx="7151888" cy="8208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fontAlgn="auto">
              <a:spcBef>
                <a:spcPts val="0"/>
              </a:spcBef>
              <a:spcAft>
                <a:spcPts val="0"/>
              </a:spcAft>
              <a:tabLst/>
              <a:defRPr lang="en-US" b="0" i="0" u="none" strike="noStrike" cap="none" spc="667" baseline="0">
                <a:solidFill>
                  <a:srgbClr val="000000"/>
                </a:solidFill>
                <a:uFillTx/>
                <a:latin typeface="Calibri Light"/>
                <a:ea typeface="游ゴシック Light" pitchFamily="34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39167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build="p"/>
      <p:bldP spid="16" grpId="0" build="p"/>
      <p:bldP spid="17" grpId="0" build="p"/>
      <p:bldP spid="18" grpId="0" animBg="1"/>
      <p:bldP spid="19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61D2-9F88-4413-A51D-1C21EEF404F2}" type="datetimeFigureOut">
              <a:rPr lang="nl-BE" smtClean="0"/>
              <a:pPr/>
              <a:t>24/03/2021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08DA-9821-4A7A-8E40-52D115EC697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68179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61D2-9F88-4413-A51D-1C21EEF404F2}" type="datetimeFigureOut">
              <a:rPr lang="nl-BE" smtClean="0"/>
              <a:pPr/>
              <a:t>24/03/2021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08DA-9821-4A7A-8E40-52D115EC697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87289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61D2-9F88-4413-A51D-1C21EEF404F2}" type="datetimeFigureOut">
              <a:rPr lang="nl-BE" smtClean="0"/>
              <a:pPr/>
              <a:t>24/03/2021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08DA-9821-4A7A-8E40-52D115EC697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82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61D2-9F88-4413-A51D-1C21EEF404F2}" type="datetimeFigureOut">
              <a:rPr lang="nl-BE" smtClean="0"/>
              <a:pPr/>
              <a:t>24/03/2021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08DA-9821-4A7A-8E40-52D115EC697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76685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61D2-9F88-4413-A51D-1C21EEF404F2}" type="datetimeFigureOut">
              <a:rPr lang="nl-BE" smtClean="0"/>
              <a:pPr/>
              <a:t>24/03/2021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08DA-9821-4A7A-8E40-52D115EC697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09568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61D2-9F88-4413-A51D-1C21EEF404F2}" type="datetimeFigureOut">
              <a:rPr lang="nl-BE" smtClean="0"/>
              <a:pPr/>
              <a:t>24/03/2021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08DA-9821-4A7A-8E40-52D115EC697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785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ussenschot variant"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DAC74-0577-4656-9CF2-467F3BFDC4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3" y="2644088"/>
            <a:ext cx="50292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Bef>
                <a:spcPts val="0"/>
              </a:spcBef>
              <a:spcAft>
                <a:spcPts val="0"/>
              </a:spcAft>
              <a:tabLst/>
              <a:defRPr lang="nl-NL" b="0" i="0" u="none" strike="noStrike" cap="none" spc="0" baseline="0">
                <a:solidFill>
                  <a:srgbClr val="FFFFFF"/>
                </a:solidFill>
                <a:uFillTx/>
                <a:latin typeface="Poppins Light" pitchFamily="50"/>
                <a:cs typeface="Poppins Light" pitchFamily="50"/>
              </a:defRPr>
            </a:lvl1pPr>
          </a:lstStyle>
          <a:p>
            <a:pPr lvl="0"/>
            <a:r>
              <a:rPr lang="nl-NL"/>
              <a:t>Klik om 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96876112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61D2-9F88-4413-A51D-1C21EEF404F2}" type="datetimeFigureOut">
              <a:rPr lang="nl-BE" smtClean="0"/>
              <a:pPr/>
              <a:t>24/03/2021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08DA-9821-4A7A-8E40-52D115EC697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59691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61D2-9F88-4413-A51D-1C21EEF404F2}" type="datetimeFigureOut">
              <a:rPr lang="nl-BE" smtClean="0"/>
              <a:pPr/>
              <a:t>24/03/2021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08DA-9821-4A7A-8E40-52D115EC697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13320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61D2-9F88-4413-A51D-1C21EEF404F2}" type="datetimeFigureOut">
              <a:rPr lang="nl-BE" smtClean="0"/>
              <a:pPr/>
              <a:t>24/03/2021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08DA-9821-4A7A-8E40-52D115EC697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21540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61D2-9F88-4413-A51D-1C21EEF404F2}" type="datetimeFigureOut">
              <a:rPr lang="nl-BE" smtClean="0"/>
              <a:pPr/>
              <a:t>24/03/2021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08DA-9821-4A7A-8E40-52D115EC697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00837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61D2-9F88-4413-A51D-1C21EEF404F2}" type="datetimeFigureOut">
              <a:rPr lang="nl-BE" smtClean="0"/>
              <a:pPr/>
              <a:t>24/03/2021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08DA-9821-4A7A-8E40-52D115EC697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5650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variant"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 txBox="1">
            <a:spLocks noGrp="1"/>
          </p:cNvSpPr>
          <p:nvPr>
            <p:ph type="dt" sz="half" idx="7"/>
          </p:nvPr>
        </p:nvSpPr>
        <p:spPr>
          <a:xfrm>
            <a:off x="838203" y="5991221"/>
            <a:ext cx="2743200" cy="36512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5FCD6B7F-7B38-4D35-BFD9-D4CCA7BFA730}" type="datetime1">
              <a:rPr lang="nl-NL"/>
              <a:pPr lvl="0"/>
              <a:t>24-3-2021</a:t>
            </a:fld>
            <a:endParaRPr lang="nl-NL"/>
          </a:p>
        </p:txBody>
      </p:sp>
      <p:sp>
        <p:nvSpPr>
          <p:cNvPr id="3" name="Tijdelijke aanduiding voor voettekst 4"/>
          <p:cNvSpPr txBox="1">
            <a:spLocks noGrp="1"/>
          </p:cNvSpPr>
          <p:nvPr>
            <p:ph type="ftr" sz="quarter" idx="9"/>
          </p:nvPr>
        </p:nvSpPr>
        <p:spPr>
          <a:xfrm>
            <a:off x="4038603" y="5991221"/>
            <a:ext cx="4114800" cy="36512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4" name="Tijdelijke aanduiding voor dianummer 5"/>
          <p:cNvSpPr txBox="1">
            <a:spLocks noGrp="1"/>
          </p:cNvSpPr>
          <p:nvPr>
            <p:ph type="sldNum" sz="quarter" idx="8"/>
          </p:nvPr>
        </p:nvSpPr>
        <p:spPr>
          <a:xfrm>
            <a:off x="8610603" y="5991221"/>
            <a:ext cx="2041361" cy="36512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D5C746BC-5889-417E-8249-94944E6B2759}" type="slidenum">
              <a:rPr/>
              <a:pPr lvl="0"/>
              <a:t>‹nr.›</a:t>
            </a:fld>
            <a:endParaRPr lang="nl-NL"/>
          </a:p>
        </p:txBody>
      </p:sp>
      <p:sp>
        <p:nvSpPr>
          <p:cNvPr id="5" name="Titel 1"/>
          <p:cNvSpPr txBox="1">
            <a:spLocks noGrp="1"/>
          </p:cNvSpPr>
          <p:nvPr>
            <p:ph type="title"/>
          </p:nvPr>
        </p:nvSpPr>
        <p:spPr>
          <a:xfrm>
            <a:off x="565483" y="605753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nl-NL" b="0" i="0" u="none" strike="noStrike" cap="none" spc="0" baseline="0">
                <a:solidFill>
                  <a:srgbClr val="FFFFFF"/>
                </a:solidFill>
                <a:uFillTx/>
                <a:latin typeface="Poppins Light" pitchFamily="50"/>
                <a:cs typeface="Poppins Light" pitchFamily="50"/>
              </a:defRPr>
            </a:lvl1pPr>
          </a:lstStyle>
          <a:p>
            <a:pPr lvl="0"/>
            <a:r>
              <a:rPr lang="nl-NL"/>
              <a:t>Klik om 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124942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stafel"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D7990-CD9A-461F-A602-BE2FD7E691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350" y="2657036"/>
            <a:ext cx="3256132" cy="1546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Bef>
                <a:spcPts val="0"/>
              </a:spcBef>
              <a:spcAft>
                <a:spcPts val="0"/>
              </a:spcAft>
              <a:tabLst/>
              <a:defRPr lang="nl-NL" sz="4800" b="1" i="0" u="none" strike="noStrike" cap="none" spc="0" baseline="0">
                <a:solidFill>
                  <a:srgbClr val="27348A"/>
                </a:solidFill>
                <a:uFillTx/>
                <a:latin typeface="Poppins Light" pitchFamily="50"/>
                <a:cs typeface="Poppins Light" pitchFamily="50"/>
              </a:defRPr>
            </a:lvl1pPr>
          </a:lstStyle>
          <a:p>
            <a:pPr lvl="0"/>
            <a:r>
              <a:rPr lang="nl-NL"/>
              <a:t>Inhouds-tafel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2075BE-BF09-4F79-9507-A06673E6022A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735513" y="996952"/>
            <a:ext cx="7165338" cy="46941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nl-NL" b="0" i="0" u="none" strike="noStrike" cap="none" spc="0" baseline="0">
                <a:solidFill>
                  <a:srgbClr val="27348A"/>
                </a:solidFill>
                <a:uFillTx/>
                <a:latin typeface="Poppins Light" pitchFamily="50"/>
                <a:cs typeface="Poppins Light" pitchFamily="50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27348A"/>
                </a:solidFill>
                <a:uFillTx/>
                <a:latin typeface="Poppins Light" pitchFamily="50"/>
                <a:cs typeface="Poppins Light" pitchFamily="50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27348A"/>
                </a:solidFill>
                <a:uFillTx/>
                <a:latin typeface="Poppins Light" pitchFamily="50"/>
                <a:cs typeface="Poppins Light" pitchFamily="50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27348A"/>
                </a:solidFill>
                <a:uFillTx/>
                <a:latin typeface="Poppins Light" pitchFamily="50"/>
                <a:cs typeface="Poppins Light" pitchFamily="50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27348A"/>
                </a:solidFill>
                <a:uFillTx/>
                <a:latin typeface="Poppins Light" pitchFamily="50"/>
                <a:cs typeface="Poppins Light" pitchFamily="5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5686363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houdstafel"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D9E3D-3F94-4D0A-AC8B-F4CD2D775D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350" y="2657036"/>
            <a:ext cx="3256132" cy="1546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Bef>
                <a:spcPts val="0"/>
              </a:spcBef>
              <a:spcAft>
                <a:spcPts val="0"/>
              </a:spcAft>
              <a:tabLst/>
              <a:defRPr lang="nl-NL" sz="4800" b="1" i="0" u="none" strike="noStrike" cap="none" spc="0" baseline="0">
                <a:solidFill>
                  <a:srgbClr val="FFFFFF"/>
                </a:solidFill>
                <a:uFillTx/>
                <a:latin typeface="Poppins Light" pitchFamily="50"/>
                <a:cs typeface="Poppins Light" pitchFamily="50"/>
              </a:defRPr>
            </a:lvl1pPr>
          </a:lstStyle>
          <a:p>
            <a:pPr lvl="0"/>
            <a:r>
              <a:rPr lang="nl-NL"/>
              <a:t>Inhouds-tafel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7C5D9A-CD35-4F6A-B4C1-73169B23DB7C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735513" y="996952"/>
            <a:ext cx="7165338" cy="46941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nl-NL" b="0" i="0" u="none" strike="noStrike" cap="none" spc="0" baseline="0">
                <a:solidFill>
                  <a:srgbClr val="FFFFFF"/>
                </a:solidFill>
                <a:uFillTx/>
                <a:latin typeface="Poppins Light" pitchFamily="50"/>
                <a:cs typeface="Poppins Light" pitchFamily="50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FFFFFF"/>
                </a:solidFill>
                <a:uFillTx/>
                <a:latin typeface="Poppins Light" pitchFamily="50"/>
                <a:cs typeface="Poppins Light" pitchFamily="50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FFFFFF"/>
                </a:solidFill>
                <a:uFillTx/>
                <a:latin typeface="Poppins Light" pitchFamily="50"/>
                <a:cs typeface="Poppins Light" pitchFamily="50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FFFFFF"/>
                </a:solidFill>
                <a:uFillTx/>
                <a:latin typeface="Poppins Light" pitchFamily="50"/>
                <a:cs typeface="Poppins Light" pitchFamily="50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FFFFFF"/>
                </a:solidFill>
                <a:uFillTx/>
                <a:latin typeface="Poppins Light" pitchFamily="50"/>
                <a:cs typeface="Poppins Light" pitchFamily="5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016639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slide"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3B78C5-EDCE-479E-B23E-35B215E8B4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82085" y="446318"/>
            <a:ext cx="6027825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Bef>
                <a:spcPts val="0"/>
              </a:spcBef>
              <a:spcAft>
                <a:spcPts val="0"/>
              </a:spcAft>
              <a:tabLst/>
              <a:defRPr lang="nl-NL" b="0" i="0" u="none" strike="noStrike" cap="none" spc="0" baseline="0">
                <a:solidFill>
                  <a:srgbClr val="000000"/>
                </a:solidFill>
                <a:uFillTx/>
                <a:latin typeface="Poppins Light" pitchFamily="50"/>
                <a:cs typeface="Poppins Light" pitchFamily="50"/>
              </a:defRPr>
            </a:lvl1pPr>
          </a:lstStyle>
          <a:p>
            <a:pPr lvl="0"/>
            <a:r>
              <a:rPr lang="nl-NL"/>
              <a:t>Klik om titel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6A36C27-58BA-4683-AB12-5609A825D51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50904" y="2181228"/>
            <a:ext cx="10828333" cy="35464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000000"/>
                </a:solidFill>
                <a:uFillTx/>
                <a:latin typeface="Poppins Light" pitchFamily="50"/>
                <a:cs typeface="Poppins Light" pitchFamily="50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000000"/>
                </a:solidFill>
                <a:uFillTx/>
                <a:latin typeface="Poppins Light" pitchFamily="50"/>
                <a:cs typeface="Poppins Light" pitchFamily="50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000000"/>
                </a:solidFill>
                <a:uFillTx/>
                <a:latin typeface="Poppins Light" pitchFamily="50"/>
                <a:cs typeface="Poppins Light" pitchFamily="50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000000"/>
                </a:solidFill>
                <a:uFillTx/>
                <a:latin typeface="Poppins Light" pitchFamily="50"/>
                <a:cs typeface="Poppins Light" pitchFamily="50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000000"/>
                </a:solidFill>
                <a:uFillTx/>
                <a:latin typeface="Poppins Light" pitchFamily="50"/>
                <a:cs typeface="Poppins Light" pitchFamily="5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822917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slide 2"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25C1E7-FC87-41C5-955D-205F9DB38C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25413" y="1130298"/>
            <a:ext cx="6027825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Bef>
                <a:spcPts val="0"/>
              </a:spcBef>
              <a:spcAft>
                <a:spcPts val="0"/>
              </a:spcAft>
              <a:tabLst/>
              <a:defRPr lang="nl-NL" b="0" i="0" u="none" strike="noStrike" cap="none" spc="0" baseline="0">
                <a:solidFill>
                  <a:srgbClr val="000000"/>
                </a:solidFill>
                <a:uFillTx/>
                <a:latin typeface="Poppins Light" pitchFamily="50"/>
                <a:cs typeface="Poppins Light" pitchFamily="50"/>
              </a:defRPr>
            </a:lvl1pPr>
          </a:lstStyle>
          <a:p>
            <a:pPr lvl="0"/>
            <a:r>
              <a:rPr lang="nl-NL"/>
              <a:t>Klik om titel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47107C0-6A4B-4595-BB18-6103DC3EF6E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50904" y="2679036"/>
            <a:ext cx="10828333" cy="30486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000000"/>
                </a:solidFill>
                <a:uFillTx/>
                <a:latin typeface="Poppins Light" pitchFamily="50"/>
                <a:cs typeface="Poppins Light" pitchFamily="50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000000"/>
                </a:solidFill>
                <a:uFillTx/>
                <a:latin typeface="Poppins Light" pitchFamily="50"/>
                <a:cs typeface="Poppins Light" pitchFamily="50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000000"/>
                </a:solidFill>
                <a:uFillTx/>
                <a:latin typeface="Poppins Light" pitchFamily="50"/>
                <a:cs typeface="Poppins Light" pitchFamily="50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000000"/>
                </a:solidFill>
                <a:uFillTx/>
                <a:latin typeface="Poppins Light" pitchFamily="50"/>
                <a:cs typeface="Poppins Light" pitchFamily="50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000000"/>
                </a:solidFill>
                <a:uFillTx/>
                <a:latin typeface="Poppins Light" pitchFamily="50"/>
                <a:cs typeface="Poppins Light" pitchFamily="5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9376671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slide 2 variant"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0FED2-2BDD-4C0B-A6DE-B0CE3CF44E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25413" y="1130298"/>
            <a:ext cx="6027825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Bef>
                <a:spcPts val="0"/>
              </a:spcBef>
              <a:spcAft>
                <a:spcPts val="0"/>
              </a:spcAft>
              <a:tabLst/>
              <a:defRPr lang="nl-NL" b="0" i="0" u="none" strike="noStrike" cap="none" spc="0" baseline="0">
                <a:solidFill>
                  <a:srgbClr val="FFFFFF"/>
                </a:solidFill>
                <a:uFillTx/>
                <a:latin typeface="Poppins Light" pitchFamily="50"/>
                <a:cs typeface="Poppins Light" pitchFamily="50"/>
              </a:defRPr>
            </a:lvl1pPr>
          </a:lstStyle>
          <a:p>
            <a:pPr lvl="0"/>
            <a:r>
              <a:rPr lang="nl-NL"/>
              <a:t>Klik om titel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A8BA1A-7A0E-4909-9E97-552ACB3D1462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50904" y="2679036"/>
            <a:ext cx="10828333" cy="30486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FFFFFF"/>
                </a:solidFill>
                <a:uFillTx/>
                <a:latin typeface="Poppins Light" pitchFamily="50"/>
                <a:cs typeface="Poppins Light" pitchFamily="50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FFFFFF"/>
                </a:solidFill>
                <a:uFillTx/>
                <a:latin typeface="Poppins Light" pitchFamily="50"/>
                <a:cs typeface="Poppins Light" pitchFamily="50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FFFFFF"/>
                </a:solidFill>
                <a:uFillTx/>
                <a:latin typeface="Poppins Light" pitchFamily="50"/>
                <a:cs typeface="Poppins Light" pitchFamily="50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FFFFFF"/>
                </a:solidFill>
                <a:uFillTx/>
                <a:latin typeface="Poppins Light" pitchFamily="50"/>
                <a:cs typeface="Poppins Light" pitchFamily="50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nl-NL" b="0" i="0" u="none" strike="noStrike" cap="none" spc="0" baseline="0">
                <a:solidFill>
                  <a:srgbClr val="FFFFFF"/>
                </a:solidFill>
                <a:uFillTx/>
                <a:latin typeface="Poppins Light" pitchFamily="50"/>
                <a:cs typeface="Poppins Light" pitchFamily="5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4883470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e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C8A76028-6BB9-4BD9-ACB0-80328892853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Poppins Light" pitchFamily="50"/>
                <a:cs typeface="Poppins Light" pitchFamily="50"/>
              </a:defRPr>
            </a:lvl1pPr>
          </a:lstStyle>
          <a:p>
            <a:pPr lvl="0"/>
            <a:fld id="{FD3A4220-F8AB-43E7-BAD3-2722C34662A4}" type="datetime1">
              <a:rPr lang="nl-NL"/>
              <a:pPr lvl="0"/>
              <a:t>24-3-2021</a:t>
            </a:fld>
            <a:endParaRPr lang="nl-NL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D97164CC-1B12-425E-9F0D-7200EC74249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Poppins Light" pitchFamily="50"/>
                <a:cs typeface="Poppins Light" pitchFamily="50"/>
              </a:defRPr>
            </a:lvl1pPr>
          </a:lstStyle>
          <a:p>
            <a:pPr lvl="0"/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C2587195-7DED-40E3-ACDF-2E22408F2DE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5BCFA5D-DF1A-4C57-BBB9-1EA8E8FB7A9C}" type="slidenum">
              <a:rPr/>
              <a:pPr lvl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761D2-9F88-4413-A51D-1C21EEF404F2}" type="datetimeFigureOut">
              <a:rPr lang="nl-BE" smtClean="0"/>
              <a:pPr/>
              <a:t>24/03/2021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A08DA-9821-4A7A-8E40-52D115EC697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154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4">
            <a:extLst>
              <a:ext uri="{FF2B5EF4-FFF2-40B4-BE49-F238E27FC236}">
                <a16:creationId xmlns:a16="http://schemas.microsoft.com/office/drawing/2014/main" id="{40B6EA72-748D-4337-91EC-0DFF15B4CCE5}"/>
              </a:ext>
            </a:extLst>
          </p:cNvPr>
          <p:cNvSpPr/>
          <p:nvPr/>
        </p:nvSpPr>
        <p:spPr>
          <a:xfrm>
            <a:off x="286326" y="282659"/>
            <a:ext cx="11563923" cy="18210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6667" b="1" i="0" u="none" strike="noStrike" kern="1200" cap="none" spc="0" baseline="0" dirty="0">
                <a:solidFill>
                  <a:srgbClr val="C00000"/>
                </a:solidFill>
                <a:uFillTx/>
                <a:latin typeface="Calibri"/>
              </a:rPr>
              <a:t>	</a:t>
            </a:r>
            <a:r>
              <a:rPr lang="nl-NL" sz="6667" b="1" i="0" u="none" strike="noStrike" kern="1200" cap="none" spc="0" baseline="0" dirty="0">
                <a:solidFill>
                  <a:srgbClr val="70AD47"/>
                </a:solidFill>
                <a:uFillTx/>
                <a:latin typeface="Calibri"/>
              </a:rPr>
              <a:t>27/03/2021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6667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ALGEMENE VERGADERING</a:t>
            </a:r>
          </a:p>
        </p:txBody>
      </p:sp>
      <p:sp>
        <p:nvSpPr>
          <p:cNvPr id="3" name="タイトル 3">
            <a:extLst>
              <a:ext uri="{FF2B5EF4-FFF2-40B4-BE49-F238E27FC236}">
                <a16:creationId xmlns:a16="http://schemas.microsoft.com/office/drawing/2014/main" id="{FEAA5F3A-1A26-4110-B872-789FA1905A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6325" y="5597600"/>
            <a:ext cx="10215957" cy="70435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anchorCtr="0">
            <a:normAutofit/>
          </a:bodyPr>
          <a:lstStyle/>
          <a:p>
            <a:pPr lvl="0" algn="ctr"/>
            <a:r>
              <a:rPr lang="en-US" sz="3600" b="1" dirty="0">
                <a:solidFill>
                  <a:schemeClr val="bg1"/>
                </a:solidFill>
                <a:ea typeface="游ゴシック Light" pitchFamily="34"/>
              </a:rPr>
              <a:t>JAAROVERZICHT COMMISSIE JUDO VOOR ALLEN</a:t>
            </a:r>
          </a:p>
        </p:txBody>
      </p:sp>
      <p:pic>
        <p:nvPicPr>
          <p:cNvPr id="4" name="Afbeelding 8">
            <a:extLst>
              <a:ext uri="{FF2B5EF4-FFF2-40B4-BE49-F238E27FC236}">
                <a16:creationId xmlns:a16="http://schemas.microsoft.com/office/drawing/2014/main" id="{6D372F6E-1363-49CF-BD99-A43CF43C0B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896" y="1949982"/>
            <a:ext cx="3188713" cy="29925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5" descr="Afbeelding met tekening&#10;&#10;Automatisch gegenereerde beschrijving">
            <a:extLst>
              <a:ext uri="{FF2B5EF4-FFF2-40B4-BE49-F238E27FC236}">
                <a16:creationId xmlns:a16="http://schemas.microsoft.com/office/drawing/2014/main" id="{439D2D96-F3C0-44D2-BB89-2D9537CD75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44"/>
          <a:stretch>
            <a:fillRect/>
          </a:stretch>
        </p:blipFill>
        <p:spPr>
          <a:xfrm>
            <a:off x="7610066" y="2368643"/>
            <a:ext cx="3078483" cy="23856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Rudy 20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17763" y="5217010"/>
            <a:ext cx="569816" cy="569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2">
            <a:extLst>
              <a:ext uri="{FF2B5EF4-FFF2-40B4-BE49-F238E27FC236}">
                <a16:creationId xmlns:a16="http://schemas.microsoft.com/office/drawing/2014/main" id="{4B957C3C-B06D-429B-8031-692F854A46AE}"/>
              </a:ext>
            </a:extLst>
          </p:cNvPr>
          <p:cNvSpPr/>
          <p:nvPr/>
        </p:nvSpPr>
        <p:spPr>
          <a:xfrm>
            <a:off x="4494870" y="1211918"/>
            <a:ext cx="7632222" cy="4418920"/>
          </a:xfrm>
          <a:prstGeom prst="rect">
            <a:avLst/>
          </a:prstGeom>
          <a:solidFill>
            <a:srgbClr val="FFFFFF"/>
          </a:solidFill>
          <a:ln w="57150" cap="flat">
            <a:solidFill>
              <a:srgbClr val="2734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0CC5C68-9B8F-4AB3-9DA3-591D65031CA0}"/>
              </a:ext>
            </a:extLst>
          </p:cNvPr>
          <p:cNvSpPr/>
          <p:nvPr/>
        </p:nvSpPr>
        <p:spPr>
          <a:xfrm>
            <a:off x="157271" y="1211918"/>
            <a:ext cx="420229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oppins Light"/>
              </a:rPr>
              <a:t>Vallen Zonder Zorgen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94899E5-992C-497F-A9F1-F9105E21CE45}"/>
              </a:ext>
            </a:extLst>
          </p:cNvPr>
          <p:cNvSpPr/>
          <p:nvPr/>
        </p:nvSpPr>
        <p:spPr>
          <a:xfrm>
            <a:off x="2435628" y="5833588"/>
            <a:ext cx="8138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oppins Light"/>
              </a:rPr>
              <a:t>Valinitiatie voor de actieve 55-plusser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0F78384-6CBF-4CF0-9179-95331569B9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429" y="1307350"/>
            <a:ext cx="6691103" cy="4228055"/>
          </a:xfrm>
          <a:prstGeom prst="rect">
            <a:avLst/>
          </a:prstGeom>
          <a:ln w="88900">
            <a:noFill/>
          </a:ln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4624A61D-E2EB-4D08-BD3A-D5746A0E04E2}"/>
              </a:ext>
            </a:extLst>
          </p:cNvPr>
          <p:cNvSpPr txBox="1">
            <a:spLocks/>
          </p:cNvSpPr>
          <p:nvPr/>
        </p:nvSpPr>
        <p:spPr>
          <a:xfrm>
            <a:off x="4494870" y="21202"/>
            <a:ext cx="7632222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3600" b="0" i="0" u="none" strike="noStrike" kern="1200" cap="none" spc="0" baseline="0">
                <a:solidFill>
                  <a:srgbClr val="000000"/>
                </a:solidFill>
                <a:uFillTx/>
                <a:latin typeface="Poppins Light" pitchFamily="50"/>
                <a:ea typeface="+mj-ea"/>
                <a:cs typeface="Poppins Light" pitchFamily="50"/>
              </a:defRPr>
            </a:lvl1pPr>
          </a:lstStyle>
          <a:p>
            <a:r>
              <a:rPr lang="nl-BE" b="1" dirty="0">
                <a:solidFill>
                  <a:srgbClr val="003399"/>
                </a:solidFill>
              </a:rPr>
              <a:t>7. JUDO 55+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08968" y="453060"/>
            <a:ext cx="477406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</a:rPr>
              <a:t>Senpai</a:t>
            </a:r>
            <a:r>
              <a:rPr kumimoji="0" lang="nl-BE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</a:rPr>
              <a:t> Fit</a:t>
            </a:r>
          </a:p>
        </p:txBody>
      </p:sp>
      <p:sp>
        <p:nvSpPr>
          <p:cNvPr id="3" name="Rechthoek 2"/>
          <p:cNvSpPr/>
          <p:nvPr/>
        </p:nvSpPr>
        <p:spPr>
          <a:xfrm>
            <a:off x="1449976" y="5599506"/>
            <a:ext cx="94444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</a:rPr>
              <a:t>Op judo geïnspireerde bewegingsvormen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410" y="453060"/>
            <a:ext cx="2279907" cy="3393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994" y="2094202"/>
            <a:ext cx="6517640" cy="3310712"/>
          </a:xfrm>
          <a:prstGeom prst="rect">
            <a:avLst/>
          </a:prstGeom>
          <a:ln w="88900">
            <a:solidFill>
              <a:schemeClr val="bg1"/>
            </a:solidFill>
          </a:ln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0F89638F-43EE-44DC-BF4B-6DE6F83E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3" y="3964700"/>
            <a:ext cx="3094182" cy="1143000"/>
          </a:xfrm>
        </p:spPr>
        <p:txBody>
          <a:bodyPr anchor="ctr">
            <a:normAutofit/>
          </a:bodyPr>
          <a:lstStyle/>
          <a:p>
            <a:r>
              <a:rPr lang="nl-BE" b="1" dirty="0"/>
              <a:t>7. JUDO 55+</a:t>
            </a:r>
          </a:p>
        </p:txBody>
      </p:sp>
    </p:spTree>
    <p:extLst>
      <p:ext uri="{BB962C8B-B14F-4D97-AF65-F5344CB8AC3E}">
        <p14:creationId xmlns:p14="http://schemas.microsoft.com/office/powerpoint/2010/main" val="3256515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6">
            <a:extLst>
              <a:ext uri="{FF2B5EF4-FFF2-40B4-BE49-F238E27FC236}">
                <a16:creationId xmlns:a16="http://schemas.microsoft.com/office/drawing/2014/main" id="{F4198C5A-66B3-4116-82CC-F2FA4024C94A}"/>
              </a:ext>
            </a:extLst>
          </p:cNvPr>
          <p:cNvSpPr txBox="1">
            <a:spLocks/>
          </p:cNvSpPr>
          <p:nvPr/>
        </p:nvSpPr>
        <p:spPr>
          <a:xfrm>
            <a:off x="6330455" y="4173174"/>
            <a:ext cx="5815581" cy="11204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5000" b="1" dirty="0">
                <a:solidFill>
                  <a:schemeClr val="bg1"/>
                </a:solidFill>
                <a:latin typeface="Poppins Light"/>
              </a:rPr>
              <a:t>BEDANKT VOOR UW AANDACHT EN TOT KIJK</a:t>
            </a:r>
          </a:p>
        </p:txBody>
      </p:sp>
      <p:pic>
        <p:nvPicPr>
          <p:cNvPr id="5" name="Afbeelding 4" descr="Afbeelding met binnen, groep, groot, zitten&#10;&#10;Automatisch gegenereerde beschrijving">
            <a:extLst>
              <a:ext uri="{FF2B5EF4-FFF2-40B4-BE49-F238E27FC236}">
                <a16:creationId xmlns:a16="http://schemas.microsoft.com/office/drawing/2014/main" id="{4A4CD41A-7F56-4260-957D-84D61E5184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64" y="858846"/>
            <a:ext cx="6194703" cy="4646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F0257F4-A2F1-4CAD-83D8-D7EFFD04D5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0455" y="858845"/>
            <a:ext cx="3039358" cy="3223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Afbeelding 7" descr="Afbeelding met binnen, persoon&#10;&#10;Automatisch gegenereerde beschrijving">
            <a:extLst>
              <a:ext uri="{FF2B5EF4-FFF2-40B4-BE49-F238E27FC236}">
                <a16:creationId xmlns:a16="http://schemas.microsoft.com/office/drawing/2014/main" id="{58C88C6A-20D5-4801-9C53-775F7F27B5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9601" y="858844"/>
            <a:ext cx="2415256" cy="3223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55">
            <a:extLst>
              <a:ext uri="{FF2B5EF4-FFF2-40B4-BE49-F238E27FC236}">
                <a16:creationId xmlns:a16="http://schemas.microsoft.com/office/drawing/2014/main" id="{1C3D3177-645B-487B-A228-BE868293A103}"/>
              </a:ext>
            </a:extLst>
          </p:cNvPr>
          <p:cNvSpPr txBox="1"/>
          <p:nvPr/>
        </p:nvSpPr>
        <p:spPr>
          <a:xfrm>
            <a:off x="1672417" y="3193493"/>
            <a:ext cx="280419" cy="5027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2667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1</a:t>
            </a:r>
          </a:p>
        </p:txBody>
      </p:sp>
      <p:sp>
        <p:nvSpPr>
          <p:cNvPr id="22" name="Rechthoek 2">
            <a:extLst>
              <a:ext uri="{FF2B5EF4-FFF2-40B4-BE49-F238E27FC236}">
                <a16:creationId xmlns:a16="http://schemas.microsoft.com/office/drawing/2014/main" id="{730C9F4C-341B-4497-B5CF-2B69F8A0DFE3}"/>
              </a:ext>
            </a:extLst>
          </p:cNvPr>
          <p:cNvSpPr/>
          <p:nvPr/>
        </p:nvSpPr>
        <p:spPr>
          <a:xfrm>
            <a:off x="-254879" y="410430"/>
            <a:ext cx="7685266" cy="1158764"/>
          </a:xfrm>
          <a:prstGeom prst="rect">
            <a:avLst/>
          </a:prstGeom>
          <a:solidFill>
            <a:srgbClr val="FFFFFF"/>
          </a:solidFill>
          <a:ln w="57150" cap="flat">
            <a:solidFill>
              <a:srgbClr val="000099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b="1" i="0" u="none" strike="noStrike" kern="1200" cap="none" spc="0" baseline="0" dirty="0">
                <a:solidFill>
                  <a:srgbClr val="27348A"/>
                </a:solidFill>
                <a:uFillTx/>
                <a:latin typeface="Poppins Light"/>
                <a:ea typeface="游ゴシック" pitchFamily="34"/>
              </a:rPr>
              <a:t>AGENDA</a:t>
            </a:r>
            <a:endParaRPr lang="nl-NL" sz="6600" b="1" i="0" u="none" strike="noStrike" kern="1200" cap="none" spc="0" baseline="0" dirty="0">
              <a:solidFill>
                <a:srgbClr val="27348A"/>
              </a:solidFill>
              <a:uFillTx/>
              <a:latin typeface="Poppins Light"/>
            </a:endParaRPr>
          </a:p>
        </p:txBody>
      </p:sp>
      <p:sp>
        <p:nvSpPr>
          <p:cNvPr id="23" name="Tijdelijke aanduiding voor inhoud 8">
            <a:extLst>
              <a:ext uri="{FF2B5EF4-FFF2-40B4-BE49-F238E27FC236}">
                <a16:creationId xmlns:a16="http://schemas.microsoft.com/office/drawing/2014/main" id="{96AB168E-0E9A-4121-AE9D-9CB27BEA2FE7}"/>
              </a:ext>
            </a:extLst>
          </p:cNvPr>
          <p:cNvSpPr txBox="1">
            <a:spLocks/>
          </p:cNvSpPr>
          <p:nvPr/>
        </p:nvSpPr>
        <p:spPr>
          <a:xfrm>
            <a:off x="1134675" y="1818693"/>
            <a:ext cx="8229600" cy="44940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l-BE" sz="3600" b="1" dirty="0">
                <a:solidFill>
                  <a:srgbClr val="27348A"/>
                </a:solidFill>
                <a:latin typeface="Poppins Light"/>
              </a:rPr>
              <a:t>Missie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l-BE" sz="3600" b="1" dirty="0">
                <a:solidFill>
                  <a:srgbClr val="27348A"/>
                </a:solidFill>
                <a:latin typeface="Poppins Light"/>
              </a:rPr>
              <a:t>Samenstelling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l-BE" sz="3600" b="1" dirty="0">
                <a:solidFill>
                  <a:srgbClr val="27348A"/>
                </a:solidFill>
                <a:latin typeface="Poppins Light"/>
              </a:rPr>
              <a:t>Waar staan we voor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l-BE" sz="3600" b="1" dirty="0">
                <a:solidFill>
                  <a:srgbClr val="27348A"/>
                </a:solidFill>
                <a:latin typeface="Poppins Light"/>
              </a:rPr>
              <a:t>Werkjaar 2020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l-BE" sz="3600" b="1" dirty="0">
                <a:solidFill>
                  <a:srgbClr val="27348A"/>
                </a:solidFill>
                <a:latin typeface="Poppins Light"/>
              </a:rPr>
              <a:t>Werkjaar 2021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l-BE" sz="3600" b="1" dirty="0">
                <a:solidFill>
                  <a:srgbClr val="27348A"/>
                </a:solidFill>
                <a:latin typeface="Poppins Light"/>
              </a:rPr>
              <a:t> G-JUDO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l-BE" sz="3600" b="1" dirty="0">
                <a:solidFill>
                  <a:srgbClr val="27348A"/>
                </a:solidFill>
                <a:latin typeface="Poppins Light"/>
              </a:rPr>
              <a:t>Judo 55+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nl-BE" dirty="0">
              <a:latin typeface="Poppins Light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8D2BC89-D324-4C1B-9EF6-F68E4A0C07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223" y="1569194"/>
            <a:ext cx="5301459" cy="4440468"/>
          </a:xfrm>
          <a:prstGeom prst="rect">
            <a:avLst/>
          </a:prstGeom>
          <a:solidFill>
            <a:srgbClr val="27348A"/>
          </a:solidFill>
        </p:spPr>
      </p:pic>
    </p:spTree>
  </p:cSld>
  <p:clrMapOvr>
    <a:masterClrMapping/>
  </p:clrMapOvr>
  <p:transition spd="slow" advTm="9369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12">
            <a:extLst>
              <a:ext uri="{FF2B5EF4-FFF2-40B4-BE49-F238E27FC236}">
                <a16:creationId xmlns:a16="http://schemas.microsoft.com/office/drawing/2014/main" id="{D1B9E3E2-BA24-4B61-96B5-062438938F06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72343" y="425973"/>
            <a:ext cx="2081832" cy="12580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lvl="0" indent="0" algn="ctr">
              <a:buNone/>
            </a:pPr>
            <a:r>
              <a:rPr lang="en-GB" sz="5000" b="1" dirty="0">
                <a:solidFill>
                  <a:srgbClr val="FFFFFF"/>
                </a:solidFill>
                <a:latin typeface="Poppins Light"/>
              </a:rPr>
              <a:t>MISSIE</a:t>
            </a:r>
          </a:p>
        </p:txBody>
      </p:sp>
      <p:sp>
        <p:nvSpPr>
          <p:cNvPr id="6" name="タイトル 10">
            <a:extLst>
              <a:ext uri="{FF2B5EF4-FFF2-40B4-BE49-F238E27FC236}">
                <a16:creationId xmlns:a16="http://schemas.microsoft.com/office/drawing/2014/main" id="{2B327EB0-7EC3-4D6C-BFE4-763A8BDAA5CB}"/>
              </a:ext>
            </a:extLst>
          </p:cNvPr>
          <p:cNvSpPr txBox="1"/>
          <p:nvPr/>
        </p:nvSpPr>
        <p:spPr>
          <a:xfrm>
            <a:off x="2929630" y="239696"/>
            <a:ext cx="6418555" cy="603682"/>
          </a:xfrm>
          <a:prstGeom prst="rect">
            <a:avLst/>
          </a:prstGeom>
          <a:solidFill>
            <a:srgbClr val="94D159"/>
          </a:solidFill>
          <a:ln w="50800" cap="flat">
            <a:solidFill>
              <a:srgbClr val="000099"/>
            </a:solidFill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i="0" u="none" strike="noStrike" kern="1200" cap="none" spc="0" baseline="0" dirty="0">
                <a:solidFill>
                  <a:srgbClr val="27348A"/>
                </a:solidFill>
                <a:uFillTx/>
                <a:latin typeface="Poppins Light" pitchFamily="50"/>
                <a:ea typeface="游ゴシック Light" pitchFamily="34"/>
                <a:cs typeface="Poppins Light" pitchFamily="50"/>
              </a:rPr>
              <a:t>1. ONZE MISSIE - ONZE TOEKOMST</a:t>
            </a:r>
          </a:p>
        </p:txBody>
      </p:sp>
      <p:pic>
        <p:nvPicPr>
          <p:cNvPr id="7" name="Afbeelding 9" descr="Afbeelding met tekening, shirt, voedsel&#10;&#10;Automatisch gegenereerde beschrijving">
            <a:extLst>
              <a:ext uri="{FF2B5EF4-FFF2-40B4-BE49-F238E27FC236}">
                <a16:creationId xmlns:a16="http://schemas.microsoft.com/office/drawing/2014/main" id="{A1C10412-EFB9-4703-BCC3-5D71F115D4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9828" y="4288326"/>
            <a:ext cx="1971118" cy="169471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E7D5A8C-EBAB-4BD4-952D-E167E314375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31342" y="423424"/>
            <a:ext cx="2442927" cy="3669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30FB13B-1746-4A88-8EB2-C500A31803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82" y="2166103"/>
            <a:ext cx="2399063" cy="4515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9F5B3586-0598-4093-94D9-9E791E22B6E2}"/>
              </a:ext>
            </a:extLst>
          </p:cNvPr>
          <p:cNvSpPr txBox="1">
            <a:spLocks/>
          </p:cNvSpPr>
          <p:nvPr/>
        </p:nvSpPr>
        <p:spPr>
          <a:xfrm>
            <a:off x="2929632" y="1055007"/>
            <a:ext cx="6418554" cy="562660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b="1" dirty="0">
                <a:solidFill>
                  <a:srgbClr val="27348A"/>
                </a:solidFill>
                <a:latin typeface="Poppins Light"/>
              </a:rPr>
              <a:t>Kritisch </a:t>
            </a:r>
            <a:r>
              <a:rPr lang="nl-BE" dirty="0">
                <a:solidFill>
                  <a:srgbClr val="27348A"/>
                </a:solidFill>
                <a:latin typeface="Poppins Light"/>
              </a:rPr>
              <a:t>, </a:t>
            </a:r>
            <a:r>
              <a:rPr lang="nl-BE" b="1" dirty="0">
                <a:solidFill>
                  <a:srgbClr val="27348A"/>
                </a:solidFill>
                <a:latin typeface="Poppins Light"/>
              </a:rPr>
              <a:t>laagdrempelig</a:t>
            </a:r>
            <a:r>
              <a:rPr lang="nl-BE" dirty="0">
                <a:solidFill>
                  <a:srgbClr val="27348A"/>
                </a:solidFill>
                <a:latin typeface="Poppins Light"/>
              </a:rPr>
              <a:t> en </a:t>
            </a:r>
            <a:r>
              <a:rPr lang="nl-BE" b="1" dirty="0">
                <a:solidFill>
                  <a:srgbClr val="27348A"/>
                </a:solidFill>
                <a:latin typeface="Poppins Light"/>
              </a:rPr>
              <a:t>innovatief</a:t>
            </a:r>
            <a:r>
              <a:rPr lang="nl-BE" dirty="0">
                <a:solidFill>
                  <a:srgbClr val="27348A"/>
                </a:solidFill>
                <a:latin typeface="Poppins Light"/>
              </a:rPr>
              <a:t> nadenken over alles wat recreatie en doelgroepen betreft.</a:t>
            </a:r>
          </a:p>
          <a:p>
            <a:r>
              <a:rPr lang="nl-BE" b="1" dirty="0">
                <a:solidFill>
                  <a:srgbClr val="27348A"/>
                </a:solidFill>
                <a:latin typeface="Poppins Light"/>
              </a:rPr>
              <a:t>Evalueren</a:t>
            </a:r>
            <a:r>
              <a:rPr lang="nl-BE" dirty="0">
                <a:solidFill>
                  <a:srgbClr val="27348A"/>
                </a:solidFill>
                <a:latin typeface="Poppins Light"/>
              </a:rPr>
              <a:t> van de </a:t>
            </a:r>
            <a:r>
              <a:rPr lang="nl-BE" b="1" dirty="0">
                <a:solidFill>
                  <a:srgbClr val="27348A"/>
                </a:solidFill>
                <a:latin typeface="Poppins Light"/>
              </a:rPr>
              <a:t>werking</a:t>
            </a:r>
            <a:r>
              <a:rPr lang="nl-BE" dirty="0">
                <a:solidFill>
                  <a:srgbClr val="27348A"/>
                </a:solidFill>
                <a:latin typeface="Poppins Light"/>
              </a:rPr>
              <a:t> wat recreatie en doelgroepen betreft</a:t>
            </a:r>
          </a:p>
          <a:p>
            <a:r>
              <a:rPr lang="nl-BE" b="1" dirty="0">
                <a:solidFill>
                  <a:srgbClr val="27348A"/>
                </a:solidFill>
                <a:latin typeface="Poppins Light"/>
              </a:rPr>
              <a:t>Promotie</a:t>
            </a:r>
            <a:r>
              <a:rPr lang="nl-BE" dirty="0">
                <a:solidFill>
                  <a:srgbClr val="27348A"/>
                </a:solidFill>
                <a:latin typeface="Poppins Light"/>
              </a:rPr>
              <a:t> van alles wat recreatie en doelgroepen betreft</a:t>
            </a:r>
          </a:p>
          <a:p>
            <a:r>
              <a:rPr lang="nl-BE" b="1" dirty="0">
                <a:solidFill>
                  <a:srgbClr val="27348A"/>
                </a:solidFill>
                <a:latin typeface="Poppins Light"/>
              </a:rPr>
              <a:t>Organisatie</a:t>
            </a:r>
            <a:r>
              <a:rPr lang="nl-BE" dirty="0">
                <a:solidFill>
                  <a:srgbClr val="27348A"/>
                </a:solidFill>
                <a:latin typeface="Poppins Light"/>
              </a:rPr>
              <a:t> van </a:t>
            </a:r>
            <a:r>
              <a:rPr lang="nl-BE" b="1" dirty="0">
                <a:solidFill>
                  <a:srgbClr val="27348A"/>
                </a:solidFill>
                <a:latin typeface="Poppins Light"/>
              </a:rPr>
              <a:t>recreatieve activiteiten </a:t>
            </a:r>
            <a:r>
              <a:rPr lang="nl-BE" dirty="0">
                <a:solidFill>
                  <a:srgbClr val="27348A"/>
                </a:solidFill>
                <a:latin typeface="Poppins Light"/>
              </a:rPr>
              <a:t>voor alle doelgroepen</a:t>
            </a:r>
          </a:p>
          <a:p>
            <a:r>
              <a:rPr lang="nl-BE" b="1" dirty="0">
                <a:solidFill>
                  <a:srgbClr val="27348A"/>
                </a:solidFill>
                <a:latin typeface="Poppins Light"/>
              </a:rPr>
              <a:t>Organisatie</a:t>
            </a:r>
            <a:r>
              <a:rPr lang="nl-BE" dirty="0">
                <a:solidFill>
                  <a:srgbClr val="27348A"/>
                </a:solidFill>
                <a:latin typeface="Poppins Light"/>
              </a:rPr>
              <a:t> van </a:t>
            </a:r>
            <a:r>
              <a:rPr lang="nl-BE" b="1" dirty="0">
                <a:solidFill>
                  <a:srgbClr val="27348A"/>
                </a:solidFill>
                <a:latin typeface="Poppins Light"/>
              </a:rPr>
              <a:t>bijscholingen</a:t>
            </a:r>
            <a:r>
              <a:rPr lang="nl-BE" dirty="0">
                <a:solidFill>
                  <a:srgbClr val="27348A"/>
                </a:solidFill>
                <a:latin typeface="Poppins Light"/>
              </a:rPr>
              <a:t>, specifieke projecten en doelgroepen</a:t>
            </a:r>
          </a:p>
          <a:p>
            <a:r>
              <a:rPr lang="nl-BE" b="1" dirty="0">
                <a:solidFill>
                  <a:srgbClr val="27348A"/>
                </a:solidFill>
                <a:latin typeface="Poppins Light"/>
              </a:rPr>
              <a:t>Ondersteuning clubs </a:t>
            </a:r>
            <a:r>
              <a:rPr lang="nl-BE" dirty="0">
                <a:solidFill>
                  <a:srgbClr val="27348A"/>
                </a:solidFill>
                <a:latin typeface="Poppins Light"/>
              </a:rPr>
              <a:t>in uitbouwen veelzijdige recreatieve werking</a:t>
            </a:r>
          </a:p>
          <a:p>
            <a:r>
              <a:rPr lang="nl-BE" b="1" dirty="0">
                <a:solidFill>
                  <a:srgbClr val="27348A"/>
                </a:solidFill>
                <a:latin typeface="Poppins Light"/>
              </a:rPr>
              <a:t>Advies naar BO </a:t>
            </a:r>
            <a:r>
              <a:rPr lang="nl-BE" dirty="0">
                <a:solidFill>
                  <a:srgbClr val="27348A"/>
                </a:solidFill>
                <a:latin typeface="Poppins Light"/>
              </a:rPr>
              <a:t>inzake recreatieve werking en doelgroepen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40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42">
            <a:extLst>
              <a:ext uri="{FF2B5EF4-FFF2-40B4-BE49-F238E27FC236}">
                <a16:creationId xmlns:a16="http://schemas.microsoft.com/office/drawing/2014/main" id="{EBB65E49-5337-40E3-9DBD-146D14EA0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2"/>
            <a:ext cx="12192000" cy="452261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4">
            <a:extLst>
              <a:ext uri="{FF2B5EF4-FFF2-40B4-BE49-F238E27FC236}">
                <a16:creationId xmlns:a16="http://schemas.microsoft.com/office/drawing/2014/main" id="{E859509F-94DC-4952-A3B5-1EFAA2F52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68276" y="5"/>
            <a:ext cx="4023722" cy="4522603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6">
            <a:extLst>
              <a:ext uri="{FF2B5EF4-FFF2-40B4-BE49-F238E27FC236}">
                <a16:creationId xmlns:a16="http://schemas.microsoft.com/office/drawing/2014/main" id="{6B1AF2CB-1EFE-4962-A8DC-2D3CE4736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200" y="-5"/>
            <a:ext cx="11743606" cy="4513113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76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8">
            <a:extLst>
              <a:ext uri="{FF2B5EF4-FFF2-40B4-BE49-F238E27FC236}">
                <a16:creationId xmlns:a16="http://schemas.microsoft.com/office/drawing/2014/main" id="{2232531E-9E20-48D1-A119-C05304D9E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8807" y="-9506"/>
            <a:ext cx="12200801" cy="4532114"/>
          </a:xfrm>
          <a:prstGeom prst="rect">
            <a:avLst/>
          </a:prstGeom>
          <a:gradFill>
            <a:gsLst>
              <a:gs pos="0">
                <a:srgbClr val="000000">
                  <a:alpha val="51000"/>
                </a:srgbClr>
              </a:gs>
              <a:gs pos="74000">
                <a:schemeClr val="accent1">
                  <a:alpha val="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50">
            <a:extLst>
              <a:ext uri="{FF2B5EF4-FFF2-40B4-BE49-F238E27FC236}">
                <a16:creationId xmlns:a16="http://schemas.microsoft.com/office/drawing/2014/main" id="{17AA014B-79A8-4BEC-893F-423182880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"/>
            <a:ext cx="12192000" cy="2679585"/>
          </a:xfrm>
          <a:prstGeom prst="rect">
            <a:avLst/>
          </a:prstGeom>
          <a:gradFill>
            <a:gsLst>
              <a:gs pos="20000">
                <a:schemeClr val="accent1">
                  <a:alpha val="9000"/>
                </a:schemeClr>
              </a:gs>
              <a:gs pos="100000">
                <a:srgbClr val="000000">
                  <a:alpha val="6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2">
            <a:extLst>
              <a:ext uri="{FF2B5EF4-FFF2-40B4-BE49-F238E27FC236}">
                <a16:creationId xmlns:a16="http://schemas.microsoft.com/office/drawing/2014/main" id="{E9D8CD46-E4F2-4BAC-8BB4-0E948A3719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57157" y="1008761"/>
            <a:ext cx="7739990" cy="912731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en-US" sz="4000" b="1" kern="1200" dirty="0">
                <a:latin typeface="Poppins Light"/>
                <a:cs typeface="+mj-cs"/>
              </a:rPr>
              <a:t>2.  SAMENSTELLING CJVA</a:t>
            </a:r>
          </a:p>
        </p:txBody>
      </p:sp>
      <p:pic>
        <p:nvPicPr>
          <p:cNvPr id="32" name="Picture 9" descr="https://www.vjf.be/sites/vjf/files/styles/person_image_teaser/public/personen/tits_raf.jpg">
            <a:extLst>
              <a:ext uri="{FF2B5EF4-FFF2-40B4-BE49-F238E27FC236}">
                <a16:creationId xmlns:a16="http://schemas.microsoft.com/office/drawing/2014/main" id="{C9CCA83F-685B-4524-A68D-06708F1A2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8211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</p:spPr>
      </p:pic>
      <p:pic>
        <p:nvPicPr>
          <p:cNvPr id="30" name="Picture 6" descr="https://www.vjf.be/sites/vjf/files/styles/person_image_teaser/public/everaert_rudy_0.jpeg">
            <a:extLst>
              <a:ext uri="{FF2B5EF4-FFF2-40B4-BE49-F238E27FC236}">
                <a16:creationId xmlns:a16="http://schemas.microsoft.com/office/drawing/2014/main" id="{98C8A5D6-950C-4B41-9CE4-08D5CFDADD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94811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</p:spPr>
      </p:pic>
      <p:pic>
        <p:nvPicPr>
          <p:cNvPr id="34" name="Picture 8" descr="https://www.vjf.be/sites/vjf/files/styles/person_image_teaser/public/ongena_leen.jpg">
            <a:extLst>
              <a:ext uri="{FF2B5EF4-FFF2-40B4-BE49-F238E27FC236}">
                <a16:creationId xmlns:a16="http://schemas.microsoft.com/office/drawing/2014/main" id="{555C43D3-4C8A-473A-9016-3B95379F6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4809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</p:spPr>
      </p:pic>
      <p:pic>
        <p:nvPicPr>
          <p:cNvPr id="36" name="Picture 10" descr="https://www.vjf.be/sites/vjf/files/styles/person_image_teaser/public/vjf/2016/administratie/de_sloover_kevin.jpg">
            <a:extLst>
              <a:ext uri="{FF2B5EF4-FFF2-40B4-BE49-F238E27FC236}">
                <a16:creationId xmlns:a16="http://schemas.microsoft.com/office/drawing/2014/main" id="{126A0367-B85D-4AD4-BBAF-D4248CF088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51869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</p:spPr>
      </p:pic>
      <p:pic>
        <p:nvPicPr>
          <p:cNvPr id="50" name="Tijdelijke aanduiding voor afbeelding 11">
            <a:extLst>
              <a:ext uri="{FF2B5EF4-FFF2-40B4-BE49-F238E27FC236}">
                <a16:creationId xmlns:a16="http://schemas.microsoft.com/office/drawing/2014/main" id="{E19E2F56-1ECD-4390-871C-49D655F5B9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-401399" y="54325"/>
            <a:ext cx="4817100" cy="2696297"/>
          </a:xfrm>
          <a:prstGeom prst="rect">
            <a:avLst/>
          </a:prstGeom>
          <a:noFill/>
        </p:spPr>
      </p:pic>
      <p:sp>
        <p:nvSpPr>
          <p:cNvPr id="52" name="Rechthoek 51">
            <a:extLst>
              <a:ext uri="{FF2B5EF4-FFF2-40B4-BE49-F238E27FC236}">
                <a16:creationId xmlns:a16="http://schemas.microsoft.com/office/drawing/2014/main" id="{08A7C1B5-499D-473E-9963-396960C541F0}"/>
              </a:ext>
            </a:extLst>
          </p:cNvPr>
          <p:cNvSpPr/>
          <p:nvPr/>
        </p:nvSpPr>
        <p:spPr>
          <a:xfrm>
            <a:off x="1423418" y="5954866"/>
            <a:ext cx="164036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nl-BE" sz="2000" b="1" i="0" u="none" strike="noStrike" cap="none" normalizeH="0" baseline="0" dirty="0">
                <a:ln>
                  <a:noFill/>
                </a:ln>
                <a:solidFill>
                  <a:srgbClr val="27348A"/>
                </a:solidFill>
                <a:effectLst/>
                <a:latin typeface="Poppins Light"/>
                <a:cs typeface="Arial" pitchFamily="34" charset="0"/>
              </a:rPr>
              <a:t>Tits Raf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nl-BE" sz="2000" b="0" i="0" u="none" strike="noStrike" cap="none" normalizeH="0" baseline="0" dirty="0">
                <a:ln>
                  <a:noFill/>
                </a:ln>
                <a:solidFill>
                  <a:srgbClr val="27348A"/>
                </a:solidFill>
                <a:effectLst/>
                <a:latin typeface="Poppins Light"/>
                <a:cs typeface="Arial" pitchFamily="34" charset="0"/>
              </a:rPr>
              <a:t>Lid</a:t>
            </a:r>
          </a:p>
        </p:txBody>
      </p:sp>
      <p:sp>
        <p:nvSpPr>
          <p:cNvPr id="54" name="Rechthoek 53">
            <a:extLst>
              <a:ext uri="{FF2B5EF4-FFF2-40B4-BE49-F238E27FC236}">
                <a16:creationId xmlns:a16="http://schemas.microsoft.com/office/drawing/2014/main" id="{A03D9219-3C67-4FAE-8C08-BE087FCC0610}"/>
              </a:ext>
            </a:extLst>
          </p:cNvPr>
          <p:cNvSpPr/>
          <p:nvPr/>
        </p:nvSpPr>
        <p:spPr>
          <a:xfrm>
            <a:off x="6872783" y="5985642"/>
            <a:ext cx="170495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nl-BE" sz="2000" b="1" dirty="0">
                <a:solidFill>
                  <a:srgbClr val="27348A"/>
                </a:solidFill>
                <a:latin typeface="Poppins Light"/>
                <a:cs typeface="Arial" pitchFamily="34" charset="0"/>
              </a:rPr>
              <a:t>Ongena Leen </a:t>
            </a:r>
            <a:r>
              <a:rPr kumimoji="0" lang="nl-BE" sz="2000" b="1" i="0" u="none" strike="noStrike" cap="none" normalizeH="0" baseline="0" dirty="0">
                <a:ln>
                  <a:noFill/>
                </a:ln>
                <a:solidFill>
                  <a:srgbClr val="27348A"/>
                </a:solidFill>
                <a:effectLst/>
                <a:latin typeface="Poppins Light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nl-BE" sz="2000" b="0" i="0" u="none" strike="noStrike" cap="none" normalizeH="0" baseline="0" dirty="0">
                <a:ln>
                  <a:noFill/>
                </a:ln>
                <a:solidFill>
                  <a:srgbClr val="27348A"/>
                </a:solidFill>
                <a:effectLst/>
                <a:latin typeface="Poppins Light"/>
                <a:cs typeface="Arial" pitchFamily="34" charset="0"/>
              </a:rPr>
              <a:t>Lid</a:t>
            </a:r>
          </a:p>
        </p:txBody>
      </p:sp>
      <p:sp>
        <p:nvSpPr>
          <p:cNvPr id="55" name="Rechthoek 54">
            <a:extLst>
              <a:ext uri="{FF2B5EF4-FFF2-40B4-BE49-F238E27FC236}">
                <a16:creationId xmlns:a16="http://schemas.microsoft.com/office/drawing/2014/main" id="{91C5D53F-84D7-4057-B990-9261E4034F6A}"/>
              </a:ext>
            </a:extLst>
          </p:cNvPr>
          <p:cNvSpPr/>
          <p:nvPr/>
        </p:nvSpPr>
        <p:spPr>
          <a:xfrm>
            <a:off x="4089554" y="5970254"/>
            <a:ext cx="1640363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nl-BE" sz="2000" b="1" i="0" u="none" strike="noStrike" cap="none" normalizeH="0" baseline="0" dirty="0">
                <a:ln>
                  <a:noFill/>
                </a:ln>
                <a:solidFill>
                  <a:srgbClr val="27348A"/>
                </a:solidFill>
                <a:effectLst/>
                <a:latin typeface="Poppins Light"/>
                <a:cs typeface="Arial" pitchFamily="34" charset="0"/>
              </a:rPr>
              <a:t>Everaert</a:t>
            </a:r>
            <a:r>
              <a:rPr kumimoji="0" lang="nl-BE" b="1" i="0" u="none" strike="noStrike" cap="none" normalizeH="0" baseline="0" dirty="0">
                <a:ln>
                  <a:noFill/>
                </a:ln>
                <a:solidFill>
                  <a:srgbClr val="27348A"/>
                </a:solidFill>
                <a:effectLst/>
                <a:latin typeface="Montserrat"/>
                <a:cs typeface="Arial" pitchFamily="34" charset="0"/>
              </a:rPr>
              <a:t> Rudy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nl-BE" dirty="0">
                <a:solidFill>
                  <a:srgbClr val="27348A"/>
                </a:solidFill>
                <a:latin typeface="Arial" pitchFamily="34" charset="0"/>
                <a:cs typeface="Arial" pitchFamily="34" charset="0"/>
              </a:rPr>
              <a:t>Voorzitter</a:t>
            </a:r>
            <a:endParaRPr kumimoji="0" lang="nl-BE" b="0" i="0" u="none" strike="noStrike" cap="none" normalizeH="0" baseline="0" dirty="0">
              <a:ln>
                <a:noFill/>
              </a:ln>
              <a:solidFill>
                <a:srgbClr val="27348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hthoek 55">
            <a:extLst>
              <a:ext uri="{FF2B5EF4-FFF2-40B4-BE49-F238E27FC236}">
                <a16:creationId xmlns:a16="http://schemas.microsoft.com/office/drawing/2014/main" id="{7543D710-F2E5-47F0-B70E-9B2DC1073C98}"/>
              </a:ext>
            </a:extLst>
          </p:cNvPr>
          <p:cNvSpPr/>
          <p:nvPr/>
        </p:nvSpPr>
        <p:spPr>
          <a:xfrm>
            <a:off x="9621985" y="5986781"/>
            <a:ext cx="197327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nl-BE" sz="2000" b="1" i="0" u="none" strike="noStrike" cap="none" normalizeH="0" baseline="0" dirty="0" err="1">
                <a:ln>
                  <a:noFill/>
                </a:ln>
                <a:solidFill>
                  <a:srgbClr val="27348A"/>
                </a:solidFill>
                <a:effectLst/>
                <a:latin typeface="Poppins Light"/>
                <a:cs typeface="Arial" pitchFamily="34" charset="0"/>
              </a:rPr>
              <a:t>Desloover</a:t>
            </a:r>
            <a:r>
              <a:rPr kumimoji="0" lang="nl-BE" sz="2000" b="1" i="0" u="none" strike="noStrike" cap="none" normalizeH="0" dirty="0">
                <a:ln>
                  <a:noFill/>
                </a:ln>
                <a:solidFill>
                  <a:srgbClr val="27348A"/>
                </a:solidFill>
                <a:effectLst/>
                <a:latin typeface="Poppins Light"/>
                <a:cs typeface="Arial" pitchFamily="34" charset="0"/>
              </a:rPr>
              <a:t> Kevin</a:t>
            </a:r>
            <a:endParaRPr kumimoji="0" lang="nl-BE" sz="2000" b="1" i="0" u="none" strike="noStrike" cap="none" normalizeH="0" baseline="0" dirty="0">
              <a:ln>
                <a:noFill/>
              </a:ln>
              <a:solidFill>
                <a:srgbClr val="27348A"/>
              </a:solidFill>
              <a:effectLst/>
              <a:latin typeface="Poppins Ligh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nl-BE" sz="2000" b="0" i="0" u="none" strike="noStrike" cap="none" normalizeH="0" baseline="0" dirty="0">
                <a:ln>
                  <a:noFill/>
                </a:ln>
                <a:solidFill>
                  <a:srgbClr val="27348A"/>
                </a:solidFill>
                <a:effectLst/>
                <a:latin typeface="Poppins Light"/>
                <a:cs typeface="Arial" pitchFamily="34" charset="0"/>
              </a:rPr>
              <a:t>Lid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ECFD6BA-744F-40BA-8A88-C1E780F21C9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985" y="54325"/>
            <a:ext cx="2551262" cy="2658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7091E8CF-69AD-4C9E-A002-33C6630D3C84}"/>
              </a:ext>
            </a:extLst>
          </p:cNvPr>
          <p:cNvSpPr txBox="1"/>
          <p:nvPr/>
        </p:nvSpPr>
        <p:spPr>
          <a:xfrm>
            <a:off x="1" y="223716"/>
            <a:ext cx="4262581" cy="17343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b="1" i="0" u="none" strike="noStrike" kern="1200" cap="none" spc="0" baseline="0" dirty="0">
                <a:solidFill>
                  <a:srgbClr val="003399"/>
                </a:solidFill>
                <a:uFillTx/>
                <a:latin typeface="Poppins Light" pitchFamily="50"/>
                <a:cs typeface="Poppins Light" pitchFamily="50"/>
              </a:rPr>
              <a:t>3. </a:t>
            </a:r>
            <a:r>
              <a:rPr lang="en-GB" sz="4800" b="1" dirty="0">
                <a:solidFill>
                  <a:srgbClr val="003399"/>
                </a:solidFill>
                <a:latin typeface="Poppins Light" pitchFamily="50"/>
                <a:cs typeface="Poppins Light" pitchFamily="50"/>
              </a:rPr>
              <a:t>W</a:t>
            </a:r>
            <a:r>
              <a:rPr lang="en-GB" sz="4800" b="1" i="0" u="none" strike="noStrike" kern="1200" cap="none" spc="0" baseline="0" dirty="0">
                <a:solidFill>
                  <a:srgbClr val="003399"/>
                </a:solidFill>
                <a:uFillTx/>
                <a:latin typeface="Poppins Light" pitchFamily="50"/>
                <a:cs typeface="Poppins Light" pitchFamily="50"/>
              </a:rPr>
              <a:t>AAR STAAN WE VOOR</a:t>
            </a: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DAFF1F4C-54B2-4694-89FB-7FAF05028A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874452"/>
              </p:ext>
            </p:extLst>
          </p:nvPr>
        </p:nvGraphicFramePr>
        <p:xfrm>
          <a:off x="4262582" y="99695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Afbeelding 9">
            <a:extLst>
              <a:ext uri="{FF2B5EF4-FFF2-40B4-BE49-F238E27FC236}">
                <a16:creationId xmlns:a16="http://schemas.microsoft.com/office/drawing/2014/main" id="{248639D2-773B-43D9-9A9D-E9AE8F5978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6" y="2078676"/>
            <a:ext cx="4176352" cy="3638201"/>
          </a:xfrm>
          <a:prstGeom prst="rect">
            <a:avLst/>
          </a:prstGeom>
          <a:ln w="50800">
            <a:solidFill>
              <a:srgbClr val="94D159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ijdelijke aanduiding voor inhoud 2">
            <a:extLst>
              <a:ext uri="{FF2B5EF4-FFF2-40B4-BE49-F238E27FC236}">
                <a16:creationId xmlns:a16="http://schemas.microsoft.com/office/drawing/2014/main" id="{EE79EECD-8D29-42FC-ABF7-8BAFBFAE0D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361763"/>
              </p:ext>
            </p:extLst>
          </p:nvPr>
        </p:nvGraphicFramePr>
        <p:xfrm>
          <a:off x="428336" y="1951182"/>
          <a:ext cx="11450781" cy="2955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itel 1">
            <a:extLst>
              <a:ext uri="{FF2B5EF4-FFF2-40B4-BE49-F238E27FC236}">
                <a16:creationId xmlns:a16="http://schemas.microsoft.com/office/drawing/2014/main" id="{BA715188-B785-41B8-ACD0-817C44709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927" y="1032020"/>
            <a:ext cx="8229600" cy="1143000"/>
          </a:xfrm>
        </p:spPr>
        <p:txBody>
          <a:bodyPr anchor="ctr">
            <a:normAutofit/>
          </a:bodyPr>
          <a:lstStyle/>
          <a:p>
            <a:r>
              <a:rPr lang="nl-BE" b="1" dirty="0"/>
              <a:t>4. WERKJAAR 2020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27A5A00-6A04-4AC3-8294-4C6D67FF555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36" y="3781224"/>
            <a:ext cx="11450782" cy="1999661"/>
          </a:xfrm>
          <a:prstGeom prst="rect">
            <a:avLst/>
          </a:prstGeom>
          <a:ln w="50800">
            <a:solidFill>
              <a:srgbClr val="94D159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ijdelijke aanduiding voor inhoud 2">
            <a:extLst>
              <a:ext uri="{FF2B5EF4-FFF2-40B4-BE49-F238E27FC236}">
                <a16:creationId xmlns:a16="http://schemas.microsoft.com/office/drawing/2014/main" id="{2B21BDAE-50D1-49D1-8C96-4AA84B7BA1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846143"/>
              </p:ext>
            </p:extLst>
          </p:nvPr>
        </p:nvGraphicFramePr>
        <p:xfrm>
          <a:off x="341746" y="2068945"/>
          <a:ext cx="11565062" cy="387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itel 1">
            <a:extLst>
              <a:ext uri="{FF2B5EF4-FFF2-40B4-BE49-F238E27FC236}">
                <a16:creationId xmlns:a16="http://schemas.microsoft.com/office/drawing/2014/main" id="{C9819E4C-543B-4E8F-ACF5-3F12B79E8142}"/>
              </a:ext>
            </a:extLst>
          </p:cNvPr>
          <p:cNvSpPr txBox="1">
            <a:spLocks/>
          </p:cNvSpPr>
          <p:nvPr/>
        </p:nvSpPr>
        <p:spPr>
          <a:xfrm>
            <a:off x="1842654" y="9130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400" b="0" i="0" u="none" strike="noStrike" kern="1200" cap="none" spc="0" baseline="0">
                <a:solidFill>
                  <a:srgbClr val="000000"/>
                </a:solidFill>
                <a:uFillTx/>
                <a:latin typeface="Poppins Light" pitchFamily="50"/>
                <a:ea typeface="+mj-ea"/>
                <a:cs typeface="Poppins Light" pitchFamily="50"/>
              </a:defRPr>
            </a:lvl1pPr>
          </a:lstStyle>
          <a:p>
            <a:r>
              <a:rPr lang="nl-BE" b="1" dirty="0">
                <a:solidFill>
                  <a:srgbClr val="000099"/>
                </a:solidFill>
              </a:rPr>
              <a:t>5. WERKJAAR 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ijdelijke aanduiding voor inhoud 2">
            <a:extLst>
              <a:ext uri="{FF2B5EF4-FFF2-40B4-BE49-F238E27FC236}">
                <a16:creationId xmlns:a16="http://schemas.microsoft.com/office/drawing/2014/main" id="{EDBB541D-D802-422D-991F-2411F8CA6A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966205"/>
              </p:ext>
            </p:extLst>
          </p:nvPr>
        </p:nvGraphicFramePr>
        <p:xfrm>
          <a:off x="4525818" y="517236"/>
          <a:ext cx="7601527" cy="5800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7F77B213-05AF-442D-86CD-33968F91D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55" y="2230727"/>
            <a:ext cx="3722254" cy="245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9874B6E8-5220-47DF-B5C2-C5140A4D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4856"/>
            <a:ext cx="3860800" cy="1143000"/>
          </a:xfrm>
        </p:spPr>
        <p:txBody>
          <a:bodyPr anchor="ctr">
            <a:normAutofit/>
          </a:bodyPr>
          <a:lstStyle/>
          <a:p>
            <a:r>
              <a:rPr lang="nl-BE" b="1" dirty="0"/>
              <a:t>6. G-JUDO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61449" y="216506"/>
            <a:ext cx="629608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</a:rPr>
              <a:t>Kintsugi</a:t>
            </a:r>
            <a:r>
              <a:rPr kumimoji="0" lang="nl-BE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</a:rPr>
              <a:t> judo</a:t>
            </a:r>
          </a:p>
        </p:txBody>
      </p:sp>
      <p:sp>
        <p:nvSpPr>
          <p:cNvPr id="3" name="Rechthoek 2"/>
          <p:cNvSpPr/>
          <p:nvPr/>
        </p:nvSpPr>
        <p:spPr>
          <a:xfrm>
            <a:off x="221451" y="5744887"/>
            <a:ext cx="8138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</a:rPr>
              <a:t>Aangepast judo voor 55-plussers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8" y="1772992"/>
            <a:ext cx="6374673" cy="3579624"/>
          </a:xfrm>
          <a:prstGeom prst="rect">
            <a:avLst/>
          </a:prstGeom>
          <a:ln w="88900">
            <a:solidFill>
              <a:schemeClr val="bg1"/>
            </a:solidFill>
          </a:ln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0941590F-D5DD-46AD-9B1E-97CB79B96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763" y="2709937"/>
            <a:ext cx="3158837" cy="1143000"/>
          </a:xfrm>
        </p:spPr>
        <p:txBody>
          <a:bodyPr anchor="ctr">
            <a:normAutofit/>
          </a:bodyPr>
          <a:lstStyle/>
          <a:p>
            <a:r>
              <a:rPr lang="nl-BE" b="1" dirty="0"/>
              <a:t>7. JUDO 55+</a:t>
            </a:r>
          </a:p>
        </p:txBody>
      </p:sp>
    </p:spTree>
    <p:extLst>
      <p:ext uri="{BB962C8B-B14F-4D97-AF65-F5344CB8AC3E}">
        <p14:creationId xmlns:p14="http://schemas.microsoft.com/office/powerpoint/2010/main" val="209344880"/>
      </p:ext>
    </p:extLst>
  </p:cSld>
  <p:clrMapOvr>
    <a:masterClrMapping/>
  </p:clrMapOvr>
</p:sld>
</file>

<file path=ppt/theme/theme1.xml><?xml version="1.0" encoding="utf-8"?>
<a:theme xmlns:a="http://schemas.openxmlformats.org/drawingml/2006/main" name="Begin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tra_x0020_1 xmlns="e8456003-c039-493a-a4f2-be9794fe25c3" xsi:nil="true"/>
    <Extra_x0020_2 xmlns="e8456003-c039-493a-a4f2-be9794fe25c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CA32D5A3978746B2D0C4E00C359B1E" ma:contentTypeVersion="14" ma:contentTypeDescription="Een nieuw document maken." ma:contentTypeScope="" ma:versionID="99f6d019a23e13a0db76702e6e424d7c">
  <xsd:schema xmlns:xsd="http://www.w3.org/2001/XMLSchema" xmlns:xs="http://www.w3.org/2001/XMLSchema" xmlns:p="http://schemas.microsoft.com/office/2006/metadata/properties" xmlns:ns2="e8456003-c039-493a-a4f2-be9794fe25c3" xmlns:ns3="83ca677c-3d5a-47b1-bd72-853c418adcfe" targetNamespace="http://schemas.microsoft.com/office/2006/metadata/properties" ma:root="true" ma:fieldsID="c265dc69b60761b2208551e963a40b3b" ns2:_="" ns3:_="">
    <xsd:import namespace="e8456003-c039-493a-a4f2-be9794fe25c3"/>
    <xsd:import namespace="83ca677c-3d5a-47b1-bd72-853c418adcfe"/>
    <xsd:element name="properties">
      <xsd:complexType>
        <xsd:sequence>
          <xsd:element name="documentManagement">
            <xsd:complexType>
              <xsd:all>
                <xsd:element ref="ns2:Extra_x0020_1" minOccurs="0"/>
                <xsd:element ref="ns2:Extra_x0020_2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56003-c039-493a-a4f2-be9794fe25c3" elementFormDefault="qualified">
    <xsd:import namespace="http://schemas.microsoft.com/office/2006/documentManagement/types"/>
    <xsd:import namespace="http://schemas.microsoft.com/office/infopath/2007/PartnerControls"/>
    <xsd:element name="Extra_x0020_1" ma:index="8" nillable="true" ma:displayName="Extra 1" ma:internalName="Extra_x0020_1">
      <xsd:simpleType>
        <xsd:restriction base="dms:Text">
          <xsd:maxLength value="255"/>
        </xsd:restriction>
      </xsd:simpleType>
    </xsd:element>
    <xsd:element name="Extra_x0020_2" ma:index="9" nillable="true" ma:displayName="Extra 2" ma:internalName="Extra_x0020_2">
      <xsd:simpleType>
        <xsd:restriction base="dms:Text">
          <xsd:maxLength value="255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a677c-3d5a-47b1-bd72-853c418adcf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CF5A90-82C3-4434-8297-E6D3C5E7EDC3}">
  <ds:schemaRefs>
    <ds:schemaRef ds:uri="http://schemas.openxmlformats.org/package/2006/metadata/core-properties"/>
    <ds:schemaRef ds:uri="e8456003-c039-493a-a4f2-be9794fe25c3"/>
    <ds:schemaRef ds:uri="http://purl.org/dc/elements/1.1/"/>
    <ds:schemaRef ds:uri="http://schemas.microsoft.com/office/infopath/2007/PartnerControls"/>
    <ds:schemaRef ds:uri="83ca677c-3d5a-47b1-bd72-853c418adcfe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5180DA2-BBE1-4DBC-B3F1-8016E91BE3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3D886F-1A62-4768-A792-85CDC2C918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456003-c039-493a-a4f2-be9794fe25c3"/>
    <ds:schemaRef ds:uri="83ca677c-3d5a-47b1-bd72-853c418adc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286</Words>
  <Application>Microsoft Office PowerPoint</Application>
  <PresentationFormat>Breedbeeld</PresentationFormat>
  <Paragraphs>62</Paragraphs>
  <Slides>12</Slides>
  <Notes>2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Montserrat</vt:lpstr>
      <vt:lpstr>Poppins Light</vt:lpstr>
      <vt:lpstr>Reenie Beanie</vt:lpstr>
      <vt:lpstr>Beginslide</vt:lpstr>
      <vt:lpstr>Kantoorthema</vt:lpstr>
      <vt:lpstr>JAAROVERZICHT COMMISSIE JUDO VOOR ALLEN</vt:lpstr>
      <vt:lpstr>PowerPoint-presentatie</vt:lpstr>
      <vt:lpstr>PowerPoint-presentatie</vt:lpstr>
      <vt:lpstr>2.  SAMENSTELLING CJVA</vt:lpstr>
      <vt:lpstr>PowerPoint-presentatie</vt:lpstr>
      <vt:lpstr>4. WERKJAAR 2020</vt:lpstr>
      <vt:lpstr>PowerPoint-presentatie</vt:lpstr>
      <vt:lpstr>6. G-JUDO</vt:lpstr>
      <vt:lpstr>7. JUDO 55+</vt:lpstr>
      <vt:lpstr>PowerPoint-presentatie</vt:lpstr>
      <vt:lpstr>7. JUDO 55+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JAAROVERZICHT COMMISSIE JUDO VOOR ALLEN</dc:title>
  <dc:creator>Silvia Buysens</dc:creator>
  <cp:lastModifiedBy>Silvia Buysens</cp:lastModifiedBy>
  <cp:revision>10</cp:revision>
  <dcterms:created xsi:type="dcterms:W3CDTF">2021-03-11T10:22:57Z</dcterms:created>
  <dcterms:modified xsi:type="dcterms:W3CDTF">2021-03-24T14:49:13Z</dcterms:modified>
</cp:coreProperties>
</file>