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2"/>
  </p:notesMasterIdLst>
  <p:sldIdLst>
    <p:sldId id="267" r:id="rId5"/>
    <p:sldId id="268" r:id="rId6"/>
    <p:sldId id="269" r:id="rId7"/>
    <p:sldId id="270" r:id="rId8"/>
    <p:sldId id="271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4" r:id="rId28"/>
    <p:sldId id="285" r:id="rId29"/>
    <p:sldId id="286" r:id="rId30"/>
    <p:sldId id="287" r:id="rId31"/>
    <p:sldId id="296" r:id="rId32"/>
    <p:sldId id="29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ome Slide" id="{C41E965D-1BB0-6E42-80C1-B0CE61D34D0F}">
          <p14:sldIdLst>
            <p14:sldId id="267"/>
          </p14:sldIdLst>
        </p14:section>
        <p14:section name="ALGEMEEN WELKOM" id="{34C61D3D-3DDA-8544-919D-38908B71CF6E}">
          <p14:sldIdLst>
            <p14:sldId id="268"/>
            <p14:sldId id="269"/>
          </p14:sldIdLst>
        </p14:section>
        <p14:section name="ADMINISTRATIEF" id="{DBB0F080-D76F-2449-A8A8-97428CE5CDE4}">
          <p14:sldIdLst>
            <p14:sldId id="270"/>
            <p14:sldId id="271"/>
          </p14:sldIdLst>
        </p14:section>
        <p14:section name="SPORTTECHNISCH" id="{A4FDAD9C-92FB-47BB-A192-09EBD8B88ECB}">
          <p14:sldIdLst>
            <p14:sldId id="300"/>
            <p14:sldId id="301"/>
          </p14:sldIdLst>
        </p14:section>
        <p14:section name="TRAINERSOPLEIDINGEN" id="{47573894-AD6C-4452-80AD-6F026C51C628}">
          <p14:sldIdLst>
            <p14:sldId id="302"/>
            <p14:sldId id="303"/>
          </p14:sldIdLst>
        </p14:section>
        <p14:section name="BIJSCHOLINGEN" id="{5B267B56-09F3-47DA-BA11-A83EC432CEAC}">
          <p14:sldIdLst>
            <p14:sldId id="304"/>
            <p14:sldId id="305"/>
          </p14:sldIdLst>
        </p14:section>
        <p14:section name="judo fun en fit" id="{9FD4E5A6-2E09-4388-9BB8-2185A270CE40}">
          <p14:sldIdLst>
            <p14:sldId id="306"/>
            <p14:sldId id="307"/>
          </p14:sldIdLst>
        </p14:section>
        <p14:section name="INFORMATIEF" id="{D01103C6-D9B4-874A-903D-1D54C47D2E73}">
          <p14:sldIdLst>
            <p14:sldId id="272"/>
            <p14:sldId id="273"/>
          </p14:sldIdLst>
        </p14:section>
        <p14:section name="NETWERKEN" id="{17ED8106-7472-CA40-A9D6-5927206203E6}">
          <p14:sldIdLst>
            <p14:sldId id="274"/>
            <p14:sldId id="275"/>
          </p14:sldIdLst>
        </p14:section>
        <p14:section name="WEBSITE CLUBS" id="{7FC7004A-B310-4976-9E09-E9A1A6FEBE0A}">
          <p14:sldIdLst>
            <p14:sldId id="276"/>
            <p14:sldId id="277"/>
          </p14:sldIdLst>
        </p14:section>
        <p14:section name="JEUGDJUDOFONDS" id="{644D669E-EE44-44A9-8BC6-C2D73026870E}">
          <p14:sldIdLst>
            <p14:sldId id="278"/>
            <p14:sldId id="279"/>
          </p14:sldIdLst>
        </p14:section>
        <p14:section name="CLUB NEWSFLASH" id="{946219D0-7FFB-40A2-A95D-89395A936127}">
          <p14:sldIdLst>
            <p14:sldId id="280"/>
            <p14:sldId id="281"/>
          </p14:sldIdLst>
        </p14:section>
        <p14:section name="CLUBONDERSTEUNING" id="{E445C21B-37DA-4372-8712-2DF2ECEF25BB}">
          <p14:sldIdLst>
            <p14:sldId id="284"/>
            <p14:sldId id="285"/>
          </p14:sldIdLst>
        </p14:section>
        <p14:section name="DOELGROEP" id="{DE4CFE99-93ED-41C6-864E-C98F0105E38C}">
          <p14:sldIdLst>
            <p14:sldId id="286"/>
            <p14:sldId id="287"/>
          </p14:sldIdLst>
        </p14:section>
        <p14:section name="MEERWAARDE CLUB" id="{95DFAEBC-E5FD-4623-96CE-54F2813E396F}">
          <p14:sldIdLst>
            <p14:sldId id="296"/>
            <p14:sldId id="297"/>
          </p14:sldIdLst>
        </p14:section>
        <p14:section name="LEDENBEHEER CLUBFICHE" id="{99B4DBE9-36A9-4289-8DD3-227391031416}">
          <p14:sldIdLst>
            <p14:sldId id="288"/>
            <p14:sldId id="289"/>
          </p14:sldIdLst>
        </p14:section>
        <p14:section name="LEDENBEHEER EVENTS" id="{9FA80EBD-8714-46DC-8EAF-50F68D903F88}">
          <p14:sldIdLst>
            <p14:sldId id="290"/>
            <p14:sldId id="291"/>
          </p14:sldIdLst>
        </p14:section>
        <p14:section name="VERZEKERING" id="{827FF1D5-95ED-4207-82FB-D3D5F386D3CF}">
          <p14:sldIdLst>
            <p14:sldId id="292"/>
            <p14:sldId id="293"/>
          </p14:sldIdLst>
        </p14:section>
        <p14:section name="TRANSFERS EN HERSTART" id="{6BD6F7AF-AB0D-4BA2-88B8-3172551EDA21}">
          <p14:sldIdLst>
            <p14:sldId id="294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48A"/>
    <a:srgbClr val="F7C200"/>
    <a:srgbClr val="262653"/>
    <a:srgbClr val="101920"/>
    <a:srgbClr val="273E32"/>
    <a:srgbClr val="12231D"/>
    <a:srgbClr val="101519"/>
    <a:srgbClr val="0D141A"/>
    <a:srgbClr val="0F14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7" autoAdjust="0"/>
    <p:restoredTop sz="96928"/>
  </p:normalViewPr>
  <p:slideViewPr>
    <p:cSldViewPr snapToGrid="0" snapToObjects="1">
      <p:cViewPr varScale="1">
        <p:scale>
          <a:sx n="63" d="100"/>
          <a:sy n="63" d="100"/>
        </p:scale>
        <p:origin x="8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F6D82-066C-FA4D-8270-4E3B76B0A85B}" type="datetimeFigureOut">
              <a:t>23/05/2023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92847-51ED-1449-A9AF-8F855167E8E6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1350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https://unsplash.com/photos/AXu2aZ3YgP8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t>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70964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https://unsplash.com/photos/TvN54bnuQg8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rPr lang="en-LT"/>
              <a:t>19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01504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https://unsplash.com/photos/TvN54bnuQg8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rPr lang="en-LT"/>
              <a:t>21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159882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https://unsplash.com/photos/TvN54bnuQg8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rPr lang="en-LT"/>
              <a:t>23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062553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https://unsplash.com/photos/fItRJ7AHak8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t>25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513660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https://unsplash.com/photos/fItRJ7AHak8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t>27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073245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https://unsplash.com/photos/fItRJ7AHak8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t>29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245229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https://unsplash.com/photos/GKLIsLZxhj0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2847-51ED-1449-A9AF-8F855167E8E6}" type="slidenum">
              <a:rPr kumimoji="0" lang="en-L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417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https://unsplash.com/photos/GKLIsLZxhj0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2847-51ED-1449-A9AF-8F855167E8E6}" type="slidenum">
              <a:rPr kumimoji="0" lang="en-L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590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https://unsplash.com/photos/GKLIsLZxhj0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2847-51ED-1449-A9AF-8F855167E8E6}" type="slidenum">
              <a:rPr kumimoji="0" lang="en-L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41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https://unsplash.com/photos/GKLIsLZxhj0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2847-51ED-1449-A9AF-8F855167E8E6}" type="slidenum">
              <a:rPr kumimoji="0" lang="en-L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753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https://unsplash.com/photos/fItRJ7AHak8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t>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277903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https://unsplash.com/photos/48nerZQCHgo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rPr lang="en-LT"/>
              <a:t>5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107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https://unsplash.com/photos/48nerZQCHgo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rPr lang="en-LT"/>
              <a:t>7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052994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https://unsplash.com/photos/48nerZQCHgo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rPr lang="en-LT"/>
              <a:t>9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1910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https://unsplash.com/photos/48nerZQCHgo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rPr lang="en-LT"/>
              <a:t>11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57562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https://unsplash.com/photos/48nerZQCHgo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rPr lang="en-LT"/>
              <a:t>13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308133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https://unsplash.com/photos/TvN54bnuQg8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rPr lang="en-LT"/>
              <a:t>15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769308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https://unsplash.com/photos/GKLIsLZxhj0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2847-51ED-1449-A9AF-8F855167E8E6}" type="slidenum">
              <a:rPr kumimoji="0" lang="en-L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635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E682-BC13-E443-B955-4FA79FB3F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3E81D-F660-B04A-A02A-7771D9835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0CAD2-F4B0-6D4F-A3DB-59C0869B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23/05/2023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59959-8F63-1C46-9846-971A9FA8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AE86-30FA-9842-986E-368BD12D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10520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BE3B-CFC3-5A4C-B7F9-83501BEB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6FE2E7-8408-F64E-AC06-6E9B1F7B6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17EA7-EDC0-674E-87AF-81F0CC4A4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23/05/2023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66A1F-640A-DD4A-8A62-FC15E9D3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D5553-91F0-6547-ABB8-D9C439CB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086999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D21FB-DAFB-DF4B-B7CA-DF378245F1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020F6-65AA-B149-8A98-D754BD2D8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CA0BA-7E42-374F-BCF5-EDBE9B1CA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23/05/2023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8169A-AD4F-B54D-BD6E-4A85F6C0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7CF1D-B5A0-C945-8BEF-46A5BA840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040774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BF467-98F8-1240-ACB7-FB89C818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F9D25-2E40-A546-8E08-F406112B1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78E3D-659B-5845-B58C-F7CE0FEDA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23/05/2023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348E1-52F7-3740-BECC-A872BC95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3AFA0-CF5D-CB4F-86DA-A26B2DDD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4461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FBE51-5261-8649-BBAC-76D794105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328B6-1619-BD43-AFD5-7594537CB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C310A-FBFE-6A4B-94FD-CD0539AA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23/05/2023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9B160-B8F3-9845-896E-719CFEDB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FF698-F77F-6B4B-84A3-6571531AC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68971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D5FF-D86B-9747-848F-2C768AE5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8C517-D3BF-1840-B5E3-D495BF943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0A760-A9DA-0E47-8642-F4561309D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07266-6075-214C-9A0F-1B14A182D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23/05/2023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FDC8C-B2B0-4245-A63C-2FB5D90D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F4FA8-9897-264C-B54C-3F8F1877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03225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B15F-C6FA-D84D-AB7C-2B5E418D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F8AC2-AA47-514A-8FDD-22D9C7EA7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D7083-810C-DE49-887E-B07C6D74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78EA05-E088-664F-95B0-F7ACC9519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E967E-B198-B644-85C4-9E2D8C07E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430866-AC10-394E-BF2C-D6905A00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23/05/2023</a:t>
            </a:fld>
            <a:endParaRPr lang="en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192B9-1A8F-5643-8EDB-7F6741B9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EE84F-1143-8540-BC3E-2E7FBEDE2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7888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BE082-AEA3-514F-B09D-1F6E78F6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91E451-9867-6C42-8057-6E95D2F36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23/05/2023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23332-F96E-2A45-BF20-B5E13FB9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8CDD1-FCB4-B145-AA09-3E794E23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095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23/05/2023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5918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E5A1-F2E4-4441-8387-1A6E6B20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DA04F-4005-F044-8FE5-2EC8060FA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CDADC-814E-244E-B9E5-2C9051426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3663C-1FF4-3D4E-854F-A5AA4B8A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23/05/2023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40EC2-135F-FE46-92F3-F3CD1E63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625FC-8AEA-F74B-9DD8-E453DBA5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4406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E0717-7D74-B44F-9E66-235930CCA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90095B-B62E-3C44-845A-8D31260A6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A383A-A1BD-3449-AEF4-F5EB7E8FA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DE627-2BED-3549-9D80-6D0263AB6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23/05/2023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75BC9-5EA8-9D48-A131-684734B30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BAA5F-2F19-D749-8E4B-44ABBE82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82049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AAB91E-8D3B-5049-91E0-681A6BD55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0D1AD-7B0F-C243-8060-E31261F40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009B1-730F-3948-AFDB-A7D229514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621EB-52E9-864A-B0F6-E4DE6976EFAF}" type="datetimeFigureOut">
              <a:t>23/05/2023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68CD1-C846-864B-8FF5-193D2956B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D875-456D-074B-9AD9-F14C62DF5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67008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slide" Target="slide16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slide" Target="slide14.xm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slide" Target="slide2.xml"/><Relationship Id="rId1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43.png"/><Relationship Id="rId3" Type="http://schemas.openxmlformats.org/officeDocument/2006/relationships/image" Target="../media/image19.jpg"/><Relationship Id="rId7" Type="http://schemas.openxmlformats.org/officeDocument/2006/relationships/image" Target="../media/image32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1.png"/><Relationship Id="rId5" Type="http://schemas.openxmlformats.org/officeDocument/2006/relationships/image" Target="../media/image31.svg"/><Relationship Id="rId10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issuu.com/judovlaanderen/docs/mjop_rapport_december_2022_3_?utm_medium=referral&amp;utm_source=www.judovlaanderen.be" TargetMode="External"/><Relationship Id="rId3" Type="http://schemas.openxmlformats.org/officeDocument/2006/relationships/image" Target="../media/image19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6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openxmlformats.org/officeDocument/2006/relationships/slide" Target="slide2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slide" Target="slide20.xml"/><Relationship Id="rId4" Type="http://schemas.microsoft.com/office/2007/relationships/hdphoto" Target="../media/hdphoto2.wdp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3.png"/><Relationship Id="rId15" Type="http://schemas.openxmlformats.org/officeDocument/2006/relationships/image" Target="../media/image6.png"/><Relationship Id="rId10" Type="http://schemas.openxmlformats.org/officeDocument/2006/relationships/image" Target="../media/image60.svg"/><Relationship Id="rId4" Type="http://schemas.microsoft.com/office/2007/relationships/hdphoto" Target="../media/hdphoto3.wdp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7.jpg"/><Relationship Id="rId7" Type="http://schemas.openxmlformats.org/officeDocument/2006/relationships/image" Target="../media/image69.png"/><Relationship Id="rId12" Type="http://schemas.openxmlformats.org/officeDocument/2006/relationships/image" Target="../media/image7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3.png"/><Relationship Id="rId5" Type="http://schemas.openxmlformats.org/officeDocument/2006/relationships/image" Target="../media/image68.svg"/><Relationship Id="rId10" Type="http://schemas.openxmlformats.org/officeDocument/2006/relationships/image" Target="../media/image72.svg"/><Relationship Id="rId4" Type="http://schemas.openxmlformats.org/officeDocument/2006/relationships/image" Target="../media/image65.pn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67.jpg"/><Relationship Id="rId7" Type="http://schemas.openxmlformats.org/officeDocument/2006/relationships/image" Target="../media/image78.png"/><Relationship Id="rId12" Type="http://schemas.openxmlformats.org/officeDocument/2006/relationships/image" Target="../media/image8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82.png"/><Relationship Id="rId5" Type="http://schemas.openxmlformats.org/officeDocument/2006/relationships/image" Target="../media/image77.svg"/><Relationship Id="rId10" Type="http://schemas.openxmlformats.org/officeDocument/2006/relationships/image" Target="../media/image81.sv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67.jpg"/><Relationship Id="rId7" Type="http://schemas.openxmlformats.org/officeDocument/2006/relationships/image" Target="../media/image82.png"/><Relationship Id="rId12" Type="http://schemas.openxmlformats.org/officeDocument/2006/relationships/image" Target="../media/image7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3.png"/><Relationship Id="rId5" Type="http://schemas.openxmlformats.org/officeDocument/2006/relationships/image" Target="../media/image86.svg"/><Relationship Id="rId10" Type="http://schemas.openxmlformats.org/officeDocument/2006/relationships/image" Target="../media/image72.svg"/><Relationship Id="rId4" Type="http://schemas.openxmlformats.org/officeDocument/2006/relationships/image" Target="../media/image84.pn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92.png"/><Relationship Id="rId3" Type="http://schemas.openxmlformats.org/officeDocument/2006/relationships/image" Target="../media/image11.png"/><Relationship Id="rId7" Type="http://schemas.openxmlformats.org/officeDocument/2006/relationships/image" Target="../media/image69.png"/><Relationship Id="rId12" Type="http://schemas.openxmlformats.org/officeDocument/2006/relationships/image" Target="../media/image7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11" Type="http://schemas.openxmlformats.org/officeDocument/2006/relationships/image" Target="../media/image71.png"/><Relationship Id="rId5" Type="http://schemas.openxmlformats.org/officeDocument/2006/relationships/image" Target="../media/image87.png"/><Relationship Id="rId15" Type="http://schemas.openxmlformats.org/officeDocument/2006/relationships/image" Target="../media/image6.png"/><Relationship Id="rId10" Type="http://schemas.openxmlformats.org/officeDocument/2006/relationships/image" Target="../media/image91.svg"/><Relationship Id="rId4" Type="http://schemas.microsoft.com/office/2007/relationships/hdphoto" Target="../media/hdphoto1.wdp"/><Relationship Id="rId9" Type="http://schemas.openxmlformats.org/officeDocument/2006/relationships/image" Target="../media/image90.png"/><Relationship Id="rId14" Type="http://schemas.openxmlformats.org/officeDocument/2006/relationships/image" Target="../media/image9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11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svg"/><Relationship Id="rId5" Type="http://schemas.openxmlformats.org/officeDocument/2006/relationships/image" Target="../media/image94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11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5" Type="http://schemas.openxmlformats.org/officeDocument/2006/relationships/image" Target="../media/image99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28.xml"/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slide" Target="slide26.xml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slide" Target="slide24.xml"/><Relationship Id="rId1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1.svg"/><Relationship Id="rId3" Type="http://schemas.openxmlformats.org/officeDocument/2006/relationships/image" Target="../media/image19.jpg"/><Relationship Id="rId7" Type="http://schemas.openxmlformats.org/officeDocument/2006/relationships/image" Target="../media/image107.sv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03.svg"/><Relationship Id="rId5" Type="http://schemas.openxmlformats.org/officeDocument/2006/relationships/image" Target="../media/image79.svg"/><Relationship Id="rId10" Type="http://schemas.openxmlformats.org/officeDocument/2006/relationships/image" Target="../media/image102.png"/><Relationship Id="rId4" Type="http://schemas.openxmlformats.org/officeDocument/2006/relationships/image" Target="../media/image78.png"/><Relationship Id="rId9" Type="http://schemas.openxmlformats.org/officeDocument/2006/relationships/image" Target="../media/image109.svg"/><Relationship Id="rId1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9.jpg"/><Relationship Id="rId7" Type="http://schemas.openxmlformats.org/officeDocument/2006/relationships/image" Target="../media/image115.sv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7.svg"/><Relationship Id="rId5" Type="http://schemas.openxmlformats.org/officeDocument/2006/relationships/image" Target="../media/image107.svg"/><Relationship Id="rId10" Type="http://schemas.openxmlformats.org/officeDocument/2006/relationships/image" Target="../media/image116.png"/><Relationship Id="rId4" Type="http://schemas.openxmlformats.org/officeDocument/2006/relationships/image" Target="../media/image106.png"/><Relationship Id="rId9" Type="http://schemas.openxmlformats.org/officeDocument/2006/relationships/image" Target="../media/image8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9.jpg"/><Relationship Id="rId7" Type="http://schemas.openxmlformats.org/officeDocument/2006/relationships/image" Target="../media/image117.sv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03.svg"/><Relationship Id="rId5" Type="http://schemas.openxmlformats.org/officeDocument/2006/relationships/image" Target="../media/image83.svg"/><Relationship Id="rId10" Type="http://schemas.openxmlformats.org/officeDocument/2006/relationships/image" Target="../media/image102.png"/><Relationship Id="rId4" Type="http://schemas.openxmlformats.org/officeDocument/2006/relationships/image" Target="../media/image82.png"/><Relationship Id="rId9" Type="http://schemas.openxmlformats.org/officeDocument/2006/relationships/image" Target="../media/image121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hyperlink" Target="https://www.judovlaanderen.be/clubbeheer/administratie/herstart/" TargetMode="External"/><Relationship Id="rId18" Type="http://schemas.openxmlformats.org/officeDocument/2006/relationships/image" Target="../media/image132.svg"/><Relationship Id="rId3" Type="http://schemas.openxmlformats.org/officeDocument/2006/relationships/image" Target="../media/image19.jpg"/><Relationship Id="rId7" Type="http://schemas.openxmlformats.org/officeDocument/2006/relationships/hyperlink" Target="https://www.judovlaanderen.be/" TargetMode="External"/><Relationship Id="rId12" Type="http://schemas.openxmlformats.org/officeDocument/2006/relationships/image" Target="../media/image128.svg"/><Relationship Id="rId17" Type="http://schemas.openxmlformats.org/officeDocument/2006/relationships/image" Target="../media/image131.png"/><Relationship Id="rId2" Type="http://schemas.openxmlformats.org/officeDocument/2006/relationships/notesSlide" Target="../notesSlides/notesSlide19.xml"/><Relationship Id="rId16" Type="http://schemas.openxmlformats.org/officeDocument/2006/relationships/hyperlink" Target="https://www.judovlaanderen.be/ik-ben-een-clubmedewerker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svg"/><Relationship Id="rId11" Type="http://schemas.openxmlformats.org/officeDocument/2006/relationships/image" Target="../media/image108.png"/><Relationship Id="rId5" Type="http://schemas.openxmlformats.org/officeDocument/2006/relationships/image" Target="../media/image124.png"/><Relationship Id="rId15" Type="http://schemas.openxmlformats.org/officeDocument/2006/relationships/image" Target="../media/image130.svg"/><Relationship Id="rId10" Type="http://schemas.openxmlformats.org/officeDocument/2006/relationships/hyperlink" Target="https://www.judovlaanderen.be/wp-content/uploads/2023/02/Transfer-Transfert-Judo-Belgium_Update-28022023.pdf" TargetMode="External"/><Relationship Id="rId19" Type="http://schemas.openxmlformats.org/officeDocument/2006/relationships/image" Target="../media/image6.png"/><Relationship Id="rId4" Type="http://schemas.openxmlformats.org/officeDocument/2006/relationships/hyperlink" Target="https://www.judovlaanderen.be/wp-content/uploads/2023/02/Aanvraag-Transfer-Formulier_Update28022023.pdf" TargetMode="External"/><Relationship Id="rId9" Type="http://schemas.openxmlformats.org/officeDocument/2006/relationships/image" Target="../media/image127.svg"/><Relationship Id="rId14" Type="http://schemas.openxmlformats.org/officeDocument/2006/relationships/image" Target="../media/image1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34.xml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slide" Target="slide32.xml"/><Relationship Id="rId5" Type="http://schemas.openxmlformats.org/officeDocument/2006/relationships/image" Target="../media/image16.png"/><Relationship Id="rId15" Type="http://schemas.openxmlformats.org/officeDocument/2006/relationships/slide" Target="slide36.xml"/><Relationship Id="rId10" Type="http://schemas.openxmlformats.org/officeDocument/2006/relationships/image" Target="../media/image22.png"/><Relationship Id="rId4" Type="http://schemas.openxmlformats.org/officeDocument/2006/relationships/image" Target="../media/image19.jpg"/><Relationship Id="rId9" Type="http://schemas.openxmlformats.org/officeDocument/2006/relationships/slide" Target="slide30.xml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9.jpg"/><Relationship Id="rId7" Type="http://schemas.openxmlformats.org/officeDocument/2006/relationships/image" Target="../media/image27.png"/><Relationship Id="rId12" Type="http://schemas.openxmlformats.org/officeDocument/2006/relationships/slide" Target="slide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9.png"/><Relationship Id="rId5" Type="http://schemas.openxmlformats.org/officeDocument/2006/relationships/image" Target="../media/image26.svg"/><Relationship Id="rId10" Type="http://schemas.openxmlformats.org/officeDocument/2006/relationships/slide" Target="slide10.xml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35.jpeg"/><Relationship Id="rId2" Type="http://schemas.microsoft.com/office/2007/relationships/media" Target="https://www.youtube.com/embed/rlv93CXC5vY?feature=oembed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34.jpeg"/><Relationship Id="rId5" Type="http://schemas.openxmlformats.org/officeDocument/2006/relationships/image" Target="../media/image19.jpg"/><Relationship Id="rId15" Type="http://schemas.openxmlformats.org/officeDocument/2006/relationships/image" Target="../media/image38.jpeg"/><Relationship Id="rId10" Type="http://schemas.openxmlformats.org/officeDocument/2006/relationships/image" Target="../media/image33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extLst>
              <a:ext uri="{FF2B5EF4-FFF2-40B4-BE49-F238E27FC236}">
                <a16:creationId xmlns:a16="http://schemas.microsoft.com/office/drawing/2014/main" id="{FAE37928-628E-1B40-972B-1FCDC7355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</a:blip>
          <a:srcRect l="21778" r="217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FAC6AD-E06A-BD4A-AB39-35849B2BFA2D}"/>
              </a:ext>
            </a:extLst>
          </p:cNvPr>
          <p:cNvCxnSpPr>
            <a:cxnSpLocks/>
          </p:cNvCxnSpPr>
          <p:nvPr/>
        </p:nvCxnSpPr>
        <p:spPr>
          <a:xfrm flipV="1">
            <a:off x="2418818" y="3179836"/>
            <a:ext cx="676807" cy="657921"/>
          </a:xfrm>
          <a:prstGeom prst="line">
            <a:avLst/>
          </a:prstGeom>
          <a:solidFill>
            <a:srgbClr val="12231D">
              <a:alpha val="40000"/>
            </a:srgbClr>
          </a:solidFill>
          <a:ln w="63500" cap="rnd">
            <a:solidFill>
              <a:srgbClr val="27348A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ECD39E-EC9A-954A-B4CF-9BCD99C8CFAE}"/>
              </a:ext>
            </a:extLst>
          </p:cNvPr>
          <p:cNvCxnSpPr>
            <a:cxnSpLocks/>
          </p:cNvCxnSpPr>
          <p:nvPr/>
        </p:nvCxnSpPr>
        <p:spPr>
          <a:xfrm flipH="1" flipV="1">
            <a:off x="4485866" y="3148748"/>
            <a:ext cx="960188" cy="966052"/>
          </a:xfrm>
          <a:prstGeom prst="line">
            <a:avLst/>
          </a:prstGeom>
          <a:solidFill>
            <a:srgbClr val="12231D">
              <a:alpha val="40000"/>
            </a:srgbClr>
          </a:solidFill>
          <a:ln w="63500" cap="rnd">
            <a:solidFill>
              <a:srgbClr val="27348A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05D0BD90-6384-4F42-BDBE-A945AF012A9F}"/>
              </a:ext>
            </a:extLst>
          </p:cNvPr>
          <p:cNvSpPr/>
          <p:nvPr/>
        </p:nvSpPr>
        <p:spPr>
          <a:xfrm>
            <a:off x="1371806" y="385357"/>
            <a:ext cx="94484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LT" sz="5400" b="1" spc="300" dirty="0">
                <a:solidFill>
                  <a:schemeClr val="bg1"/>
                </a:solidFill>
                <a:effectLst>
                  <a:outerShdw blurRad="292100" sx="102000" sy="102000" algn="ctr" rotWithShape="0">
                    <a:prstClr val="black">
                      <a:alpha val="52000"/>
                    </a:prstClr>
                  </a:outerShdw>
                </a:effectLst>
                <a:latin typeface="Raleway Black" panose="020B0503030101060003" pitchFamily="34" charset="77"/>
              </a:rPr>
              <a:t>PROVINCIALE CLUBDAYS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1D4DDA-3BA2-7F47-974A-FC6F909C89E4}"/>
              </a:ext>
            </a:extLst>
          </p:cNvPr>
          <p:cNvSpPr/>
          <p:nvPr/>
        </p:nvSpPr>
        <p:spPr>
          <a:xfrm>
            <a:off x="2663025" y="1179600"/>
            <a:ext cx="6865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LT" sz="2000" b="1" spc="300" dirty="0">
                <a:solidFill>
                  <a:srgbClr val="27348A"/>
                </a:solidFill>
                <a:latin typeface="Raleway Light" panose="020B0403030101060003" pitchFamily="34" charset="77"/>
              </a:rPr>
              <a:t>OOST-VLAANDEREN &amp; WEST-VLAANDEREN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DF68F12-370D-1E45-B388-B3EB7E9D3A9F}"/>
              </a:ext>
            </a:extLst>
          </p:cNvPr>
          <p:cNvCxnSpPr>
            <a:cxnSpLocks/>
          </p:cNvCxnSpPr>
          <p:nvPr/>
        </p:nvCxnSpPr>
        <p:spPr>
          <a:xfrm flipH="1">
            <a:off x="6735810" y="3339525"/>
            <a:ext cx="574155" cy="783328"/>
          </a:xfrm>
          <a:prstGeom prst="line">
            <a:avLst/>
          </a:prstGeom>
          <a:solidFill>
            <a:srgbClr val="12231D">
              <a:alpha val="40000"/>
            </a:srgbClr>
          </a:solidFill>
          <a:ln w="63500" cap="rnd">
            <a:solidFill>
              <a:srgbClr val="27348A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12" name="Section Zoom 11">
                <a:extLst>
                  <a:ext uri="{FF2B5EF4-FFF2-40B4-BE49-F238E27FC236}">
                    <a16:creationId xmlns:a16="http://schemas.microsoft.com/office/drawing/2014/main" id="{C195487E-923E-634E-A4C3-E9368C2DE5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68813752"/>
                  </p:ext>
                </p:extLst>
              </p:nvPr>
            </p:nvGraphicFramePr>
            <p:xfrm>
              <a:off x="4396605" y="3994189"/>
              <a:ext cx="3588214" cy="2018370"/>
            </p:xfrm>
            <a:graphic>
              <a:graphicData uri="http://schemas.microsoft.com/office/powerpoint/2016/sectionzoom">
                <psez:sectionZm>
                  <psez:sectionZmObj sectionId="{D01103C6-D9B4-874A-903D-1D54C47D2E73}">
                    <psez:zmPr id="{23888936-E0DE-5545-AD69-CCF83ACA0790}" transitionDur="1000" showBg="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588214" cy="201837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2" name="Section Zoom 1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C195487E-923E-634E-A4C3-E9368C2DE5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96605" y="3994189"/>
                <a:ext cx="3588214" cy="20183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17" name="Section Zoom 16">
                <a:extLst>
                  <a:ext uri="{FF2B5EF4-FFF2-40B4-BE49-F238E27FC236}">
                    <a16:creationId xmlns:a16="http://schemas.microsoft.com/office/drawing/2014/main" id="{BA3A39B2-158B-2B4C-A1B4-DCCBD75CA15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25791620"/>
                  </p:ext>
                </p:extLst>
              </p:nvPr>
            </p:nvGraphicFramePr>
            <p:xfrm>
              <a:off x="8433615" y="3631774"/>
              <a:ext cx="3588213" cy="2018370"/>
            </p:xfrm>
            <a:graphic>
              <a:graphicData uri="http://schemas.microsoft.com/office/powerpoint/2016/sectionzoom">
                <psez:sectionZm>
                  <psez:sectionZmObj sectionId="{17ED8106-7472-CA40-A9D6-5927206203E6}">
                    <psez:zmPr id="{BED1C54D-1895-F149-B351-02B981A8A5BF}" transitionDur="1000" showBg="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588213" cy="201837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7" name="Section Zoom 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BA3A39B2-158B-2B4C-A1B4-DCCBD75CA15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33615" y="3631774"/>
                <a:ext cx="3588213" cy="20183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6" name="Section Zoom 5">
                <a:extLst>
                  <a:ext uri="{FF2B5EF4-FFF2-40B4-BE49-F238E27FC236}">
                    <a16:creationId xmlns:a16="http://schemas.microsoft.com/office/drawing/2014/main" id="{039C2E45-7383-084C-A25A-231F40FCFD8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79874357"/>
                  </p:ext>
                </p:extLst>
              </p:nvPr>
            </p:nvGraphicFramePr>
            <p:xfrm>
              <a:off x="-413512" y="3751378"/>
              <a:ext cx="4450582" cy="2503452"/>
            </p:xfrm>
            <a:graphic>
              <a:graphicData uri="http://schemas.microsoft.com/office/powerpoint/2016/sectionzoom">
                <psez:sectionZm>
                  <psez:sectionZmObj sectionId="{34C61D3D-3DDA-8544-919D-38908B71CF6E}">
                    <psez:zmPr id="{4BF83247-9042-D446-B9D6-CD882B6CF45B}" transitionDur="1000" showBg="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450582" cy="2503452"/>
                        </a:xfrm>
                        <a:prstGeom prst="rect">
                          <a:avLst/>
                        </a:prstGeom>
                        <a:effectLst/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6" name="Section Zoom 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039C2E45-7383-084C-A25A-231F40FCFD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13512" y="3751378"/>
                <a:ext cx="4450582" cy="2503452"/>
              </a:xfrm>
              <a:prstGeom prst="rect">
                <a:avLst/>
              </a:prstGeom>
              <a:effectLst/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4" name="Section Zoom 3">
                <a:extLst>
                  <a:ext uri="{FF2B5EF4-FFF2-40B4-BE49-F238E27FC236}">
                    <a16:creationId xmlns:a16="http://schemas.microsoft.com/office/drawing/2014/main" id="{B2D661A4-8895-1E43-9238-4B6D30F2FF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35877792"/>
                  </p:ext>
                </p:extLst>
              </p:nvPr>
            </p:nvGraphicFramePr>
            <p:xfrm>
              <a:off x="2288801" y="1637301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DBB0F080-D76F-2449-A8A8-97428CE5CDE4}">
                    <psez:zmPr id="{E31B0801-3E89-AF44-A1B1-5F4CCB54772F}" transitionDur="1000" showBg="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4" name="Section Zoom 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2D661A4-8895-1E43-9238-4B6D30F2FF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88801" y="1637301"/>
                <a:ext cx="3048000" cy="17145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90F3593-8EB6-41CD-9139-F61E40B3DC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08705" y="5608634"/>
            <a:ext cx="2110023" cy="1384878"/>
          </a:xfrm>
          <a:prstGeom prst="rect">
            <a:avLst/>
          </a:prstGeom>
        </p:spPr>
      </p:pic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10" name="Section Zoom 9">
                <a:extLst>
                  <a:ext uri="{FF2B5EF4-FFF2-40B4-BE49-F238E27FC236}">
                    <a16:creationId xmlns:a16="http://schemas.microsoft.com/office/drawing/2014/main" id="{814FA587-21ED-22F1-FF44-AE36170D34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35697991"/>
                  </p:ext>
                </p:extLst>
              </p:nvPr>
            </p:nvGraphicFramePr>
            <p:xfrm>
              <a:off x="6488019" y="1794297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A4FDAD9C-92FB-47BB-A192-09EBD8B88ECB}">
                    <psez:zmPr id="{52456DF6-C19B-43B4-A92C-E8D4BB78B960}" transitionDur="1000" showBg="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0" name="Section Zoom 9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814FA587-21ED-22F1-FF44-AE36170D34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488019" y="1794297"/>
                <a:ext cx="3048000" cy="1714500"/>
              </a:xfrm>
              <a:prstGeom prst="rect">
                <a:avLst/>
              </a:prstGeom>
            </p:spPr>
          </p:pic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6BE155-7B64-DE77-7413-350768CA1B45}"/>
              </a:ext>
            </a:extLst>
          </p:cNvPr>
          <p:cNvCxnSpPr>
            <a:cxnSpLocks/>
          </p:cNvCxnSpPr>
          <p:nvPr/>
        </p:nvCxnSpPr>
        <p:spPr>
          <a:xfrm>
            <a:off x="8764400" y="3240110"/>
            <a:ext cx="764607" cy="662687"/>
          </a:xfrm>
          <a:prstGeom prst="line">
            <a:avLst/>
          </a:prstGeom>
          <a:solidFill>
            <a:srgbClr val="12231D">
              <a:alpha val="40000"/>
            </a:srgbClr>
          </a:solidFill>
          <a:ln w="63500" cap="rnd">
            <a:solidFill>
              <a:srgbClr val="27348A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38535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27348A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947643" y="3389971"/>
            <a:ext cx="62249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60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BIJSCHOLINGEN</a:t>
            </a:r>
          </a:p>
        </p:txBody>
      </p:sp>
      <p:pic>
        <p:nvPicPr>
          <p:cNvPr id="5" name="Graphic 4" descr="Board Of Directors with solid fill">
            <a:extLst>
              <a:ext uri="{FF2B5EF4-FFF2-40B4-BE49-F238E27FC236}">
                <a16:creationId xmlns:a16="http://schemas.microsoft.com/office/drawing/2014/main" id="{D06CA14A-1988-B749-953E-210BAD5FF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43346" y="1035204"/>
            <a:ext cx="2505308" cy="2505308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4533355"/>
      </p:ext>
    </p:extLst>
  </p:cSld>
  <p:clrMapOvr>
    <a:masterClrMapping/>
  </p:clrMapOvr>
  <p:transition spd="slow" advTm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D7294908-9A58-794A-B85A-622DC85DA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</a:blip>
          <a:srcRect l="43191" r="317"/>
          <a:stretch/>
        </p:blipFill>
        <p:spPr bwMode="auto">
          <a:xfrm>
            <a:off x="0" y="625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-1364972" y="-4031970"/>
            <a:ext cx="14921946" cy="14921942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pic>
        <p:nvPicPr>
          <p:cNvPr id="5" name="Graphic 4" descr="Board Of Directors with solid fill">
            <a:extLst>
              <a:ext uri="{FF2B5EF4-FFF2-40B4-BE49-F238E27FC236}">
                <a16:creationId xmlns:a16="http://schemas.microsoft.com/office/drawing/2014/main" id="{D06CA14A-1988-B749-953E-210BAD5FF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78605" y="399586"/>
            <a:ext cx="1434790" cy="1434790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BA49A1-C4F8-6543-8240-061A4699B32F}"/>
              </a:ext>
            </a:extLst>
          </p:cNvPr>
          <p:cNvSpPr/>
          <p:nvPr/>
        </p:nvSpPr>
        <p:spPr>
          <a:xfrm>
            <a:off x="2712719" y="1834088"/>
            <a:ext cx="676659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LT" sz="6600" b="1" spc="-150" dirty="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BIJSCHOLINGEN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00E2B7-AD5C-46DE-00C4-533FDE3E4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4235" y="5705223"/>
            <a:ext cx="2109399" cy="13839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1C381A-5427-38C8-EBCF-E88092A38A35}"/>
              </a:ext>
            </a:extLst>
          </p:cNvPr>
          <p:cNvSpPr/>
          <p:nvPr/>
        </p:nvSpPr>
        <p:spPr>
          <a:xfrm>
            <a:off x="878812" y="3376186"/>
            <a:ext cx="2724590" cy="2036323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LABELS</a:t>
            </a:r>
          </a:p>
        </p:txBody>
      </p:sp>
      <p:pic>
        <p:nvPicPr>
          <p:cNvPr id="9" name="Graphic 8" descr="Image with solid fill">
            <a:extLst>
              <a:ext uri="{FF2B5EF4-FFF2-40B4-BE49-F238E27FC236}">
                <a16:creationId xmlns:a16="http://schemas.microsoft.com/office/drawing/2014/main" id="{E8531347-B683-3DBB-F87A-444C5065D8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931886" y="3612329"/>
            <a:ext cx="618441" cy="61844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CFDBEAD-E16C-D374-D9A4-ADD019399A82}"/>
              </a:ext>
            </a:extLst>
          </p:cNvPr>
          <p:cNvSpPr/>
          <p:nvPr/>
        </p:nvSpPr>
        <p:spPr>
          <a:xfrm>
            <a:off x="4656476" y="3403607"/>
            <a:ext cx="2724590" cy="2036323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OVERZICHT</a:t>
            </a:r>
          </a:p>
        </p:txBody>
      </p:sp>
      <p:pic>
        <p:nvPicPr>
          <p:cNvPr id="14" name="Graphic 13" descr="Image with solid fill">
            <a:extLst>
              <a:ext uri="{FF2B5EF4-FFF2-40B4-BE49-F238E27FC236}">
                <a16:creationId xmlns:a16="http://schemas.microsoft.com/office/drawing/2014/main" id="{3F1829EF-C492-C04A-1A49-2AF82A3CC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09550" y="3612329"/>
            <a:ext cx="618441" cy="6184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E89C91C-A3FC-F868-A2B8-D8F3CCBBC7D0}"/>
              </a:ext>
            </a:extLst>
          </p:cNvPr>
          <p:cNvSpPr/>
          <p:nvPr/>
        </p:nvSpPr>
        <p:spPr>
          <a:xfrm>
            <a:off x="8588598" y="3358424"/>
            <a:ext cx="2724590" cy="2036323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TRAINERS-PLATFORM</a:t>
            </a:r>
          </a:p>
        </p:txBody>
      </p:sp>
      <p:pic>
        <p:nvPicPr>
          <p:cNvPr id="16" name="Graphic 15" descr="Image with solid fill">
            <a:extLst>
              <a:ext uri="{FF2B5EF4-FFF2-40B4-BE49-F238E27FC236}">
                <a16:creationId xmlns:a16="http://schemas.microsoft.com/office/drawing/2014/main" id="{531B883D-0F99-E62E-6812-AEA25ED373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641672" y="3594567"/>
            <a:ext cx="618441" cy="618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75E491-8345-B0F3-A0E0-BDF234B559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4686" y="3522014"/>
            <a:ext cx="1661774" cy="18044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488D1E-162B-E1DB-082D-89AB6A5A94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8393" y="3475483"/>
            <a:ext cx="1682316" cy="18300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DEBDD0-778E-BF89-082E-723574964D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6859" y="3486534"/>
            <a:ext cx="1710718" cy="18538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B765F3-580B-F3E3-BF69-F0C565B84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088" y="1834088"/>
            <a:ext cx="11016260" cy="45327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5BB98D-897C-810C-0BAD-CA612CB249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94763" y="1834088"/>
            <a:ext cx="8726557" cy="489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69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27348A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947643" y="3389971"/>
            <a:ext cx="6224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6000" b="1" spc="-150" dirty="0"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JUDO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ID4096" sz="60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GROEIMODEL</a:t>
            </a:r>
            <a:endParaRPr kumimoji="0" lang="en-LT" sz="60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uLnTx/>
              <a:uFillTx/>
              <a:latin typeface="Raleway Black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5" name="Graphic 4" descr="Board Of Directors with solid fill">
            <a:extLst>
              <a:ext uri="{FF2B5EF4-FFF2-40B4-BE49-F238E27FC236}">
                <a16:creationId xmlns:a16="http://schemas.microsoft.com/office/drawing/2014/main" id="{D06CA14A-1988-B749-953E-210BAD5FF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43346" y="1035204"/>
            <a:ext cx="2505308" cy="2505308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9383248"/>
      </p:ext>
    </p:extLst>
  </p:cSld>
  <p:clrMapOvr>
    <a:masterClrMapping/>
  </p:clrMapOvr>
  <p:transition spd="slow" advTm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D7294908-9A58-794A-B85A-622DC85DA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</a:blip>
          <a:srcRect l="43191" r="31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-1364972" y="-4031970"/>
            <a:ext cx="14921946" cy="14921942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pic>
        <p:nvPicPr>
          <p:cNvPr id="5" name="Graphic 4" descr="Board Of Directors with solid fill">
            <a:extLst>
              <a:ext uri="{FF2B5EF4-FFF2-40B4-BE49-F238E27FC236}">
                <a16:creationId xmlns:a16="http://schemas.microsoft.com/office/drawing/2014/main" id="{D06CA14A-1988-B749-953E-210BAD5FF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78605" y="399586"/>
            <a:ext cx="1434790" cy="1434790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BA49A1-C4F8-6543-8240-061A4699B32F}"/>
              </a:ext>
            </a:extLst>
          </p:cNvPr>
          <p:cNvSpPr/>
          <p:nvPr/>
        </p:nvSpPr>
        <p:spPr>
          <a:xfrm>
            <a:off x="2104382" y="1834088"/>
            <a:ext cx="798327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BE" sz="6600" b="1" spc="-150" dirty="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JUDO GROEIMODEL</a:t>
            </a:r>
            <a:endParaRPr lang="en-LT" sz="6600" b="1" spc="-150" dirty="0">
              <a:solidFill>
                <a:schemeClr val="bg1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Raleway Black" panose="020B0503030101060003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00E2B7-AD5C-46DE-00C4-533FDE3E4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4235" y="5705223"/>
            <a:ext cx="2109399" cy="13839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5203ED-79A1-1D54-D442-DCDB1781D72F}"/>
              </a:ext>
            </a:extLst>
          </p:cNvPr>
          <p:cNvSpPr/>
          <p:nvPr/>
        </p:nvSpPr>
        <p:spPr>
          <a:xfrm>
            <a:off x="2603698" y="2796042"/>
            <a:ext cx="6984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BE" sz="2800" b="1" spc="-150" dirty="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MEERJARENONTWIKKELINGSPLAN (MJOP)</a:t>
            </a:r>
            <a:endParaRPr lang="en-LT" sz="2800" b="1" spc="-150" dirty="0">
              <a:solidFill>
                <a:schemeClr val="bg1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Raleway Black" panose="020B0503030101060003" pitchFamily="34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2EDB51-75A0-CF08-638A-9BEF82E5CE26}"/>
              </a:ext>
            </a:extLst>
          </p:cNvPr>
          <p:cNvSpPr/>
          <p:nvPr/>
        </p:nvSpPr>
        <p:spPr>
          <a:xfrm>
            <a:off x="2178730" y="3566649"/>
            <a:ext cx="7983276" cy="3016844"/>
          </a:xfrm>
          <a:prstGeom prst="rect">
            <a:avLst/>
          </a:prstGeom>
          <a:solidFill>
            <a:srgbClr val="27348A"/>
          </a:solidFill>
          <a:ln w="127000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D2DCB8-0128-F4C8-45FD-A4CE5B8541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8386" y="3644342"/>
            <a:ext cx="2022367" cy="28613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674123-051E-806E-513D-3F1D861E399D}"/>
              </a:ext>
            </a:extLst>
          </p:cNvPr>
          <p:cNvSpPr txBox="1"/>
          <p:nvPr/>
        </p:nvSpPr>
        <p:spPr>
          <a:xfrm>
            <a:off x="2391300" y="3680797"/>
            <a:ext cx="51768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buNone/>
            </a:pPr>
            <a:r>
              <a:rPr lang="nl-NL" sz="2000" dirty="0">
                <a:solidFill>
                  <a:srgbClr val="FFFFFF"/>
                </a:solidFill>
                <a:latin typeface="Poppins Light" pitchFamily="2"/>
              </a:rPr>
              <a:t>De judoka centraal!</a:t>
            </a:r>
            <a:endParaRPr lang="en-BE" sz="2000" dirty="0">
              <a:solidFill>
                <a:srgbClr val="FFFFFF"/>
              </a:solidFill>
              <a:latin typeface="Poppins Light" pitchFamily="2"/>
            </a:endParaRPr>
          </a:p>
          <a:p>
            <a:pPr marL="0" lvl="0" indent="0">
              <a:buNone/>
            </a:pPr>
            <a:endParaRPr lang="en-BE" sz="2000" dirty="0">
              <a:solidFill>
                <a:srgbClr val="FFFFFF"/>
              </a:solidFill>
              <a:latin typeface="Poppins Light" pitchFamily="2"/>
            </a:endParaRPr>
          </a:p>
          <a:p>
            <a:pPr marL="0" lvl="0" indent="0">
              <a:buNone/>
            </a:pPr>
            <a:r>
              <a:rPr lang="nl-NL" sz="1400" b="1" dirty="0">
                <a:solidFill>
                  <a:srgbClr val="FFFFFF"/>
                </a:solidFill>
                <a:latin typeface="Poppins Light" pitchFamily="2"/>
              </a:rPr>
              <a:t>Levenslang judo</a:t>
            </a:r>
            <a:br>
              <a:rPr lang="en-BE" sz="1400" b="1" dirty="0">
                <a:solidFill>
                  <a:srgbClr val="FFFFFF"/>
                </a:solidFill>
                <a:latin typeface="Poppins Light" pitchFamily="2"/>
              </a:rPr>
            </a:br>
            <a:r>
              <a:rPr lang="nl-NL" sz="1400" dirty="0">
                <a:solidFill>
                  <a:srgbClr val="FFFFFF"/>
                </a:solidFill>
                <a:latin typeface="Poppins Light" pitchFamily="2"/>
              </a:rPr>
              <a:t>Topsport</a:t>
            </a:r>
          </a:p>
          <a:p>
            <a:pPr lvl="0">
              <a:buSzPct val="100000"/>
              <a:buFont typeface="Arial" pitchFamily="34"/>
            </a:pPr>
            <a:r>
              <a:rPr lang="nl-NL" sz="1400" dirty="0">
                <a:solidFill>
                  <a:srgbClr val="FFFFFF"/>
                </a:solidFill>
                <a:latin typeface="Poppins Light" pitchFamily="2"/>
              </a:rPr>
              <a:t>Leerlijn fysiek</a:t>
            </a:r>
          </a:p>
          <a:p>
            <a:pPr lvl="0">
              <a:buSzPct val="100000"/>
              <a:buFont typeface="Arial" pitchFamily="34"/>
            </a:pPr>
            <a:r>
              <a:rPr lang="nl-NL" sz="1400" dirty="0">
                <a:solidFill>
                  <a:srgbClr val="FFFFFF"/>
                </a:solidFill>
                <a:latin typeface="Poppins Light" pitchFamily="2"/>
              </a:rPr>
              <a:t>Leerlijn techniek</a:t>
            </a:r>
          </a:p>
          <a:p>
            <a:pPr lvl="0">
              <a:buSzPct val="100000"/>
              <a:buFont typeface="Arial" pitchFamily="34"/>
            </a:pPr>
            <a:r>
              <a:rPr lang="nl-NL" sz="1400" dirty="0">
                <a:solidFill>
                  <a:srgbClr val="FFFFFF"/>
                </a:solidFill>
                <a:latin typeface="Poppins Light" pitchFamily="2"/>
              </a:rPr>
              <a:t>Leerlijn waarden</a:t>
            </a:r>
          </a:p>
          <a:p>
            <a:pPr lvl="0">
              <a:buSzPct val="100000"/>
              <a:buFont typeface="Arial" pitchFamily="34"/>
            </a:pPr>
            <a:r>
              <a:rPr lang="nl-NL" sz="1400" dirty="0">
                <a:solidFill>
                  <a:srgbClr val="FFFFFF"/>
                </a:solidFill>
                <a:latin typeface="Poppins Light" pitchFamily="2"/>
              </a:rPr>
              <a:t>Events: organisaties, wedstrijden,…</a:t>
            </a:r>
          </a:p>
          <a:p>
            <a:pPr marL="0" lvl="0" indent="0">
              <a:buNone/>
            </a:pPr>
            <a:r>
              <a:rPr lang="nl-BE" sz="1400" u="sng" dirty="0">
                <a:solidFill>
                  <a:srgbClr val="FFFFFF"/>
                </a:solidFill>
                <a:latin typeface="Calibri" pitchFamily="34"/>
                <a:hlinkClick r:id="rId8"/>
              </a:rPr>
              <a:t>Rapport 2022/12 - </a:t>
            </a:r>
            <a:r>
              <a:rPr lang="nl-BE" sz="1400" u="sng" dirty="0" err="1">
                <a:solidFill>
                  <a:srgbClr val="FFFFFF"/>
                </a:solidFill>
                <a:latin typeface="Calibri" pitchFamily="34"/>
                <a:hlinkClick r:id="rId8"/>
              </a:rPr>
              <a:t>Meerjarenontwikkeling</a:t>
            </a:r>
            <a:r>
              <a:rPr lang="nl-BE" sz="1400" u="sng" dirty="0">
                <a:solidFill>
                  <a:srgbClr val="FFFFFF"/>
                </a:solidFill>
                <a:latin typeface="Calibri" pitchFamily="34"/>
                <a:hlinkClick r:id="rId8"/>
              </a:rPr>
              <a:t> </a:t>
            </a:r>
            <a:endParaRPr lang="nl-BE" sz="1400" u="sng" dirty="0">
              <a:solidFill>
                <a:srgbClr val="FFFFFF"/>
              </a:solidFill>
              <a:latin typeface="Calibri" pitchFamily="34"/>
            </a:endParaRPr>
          </a:p>
          <a:p>
            <a:pPr marL="0" lvl="0" indent="0">
              <a:buNone/>
            </a:pPr>
            <a:endParaRPr lang="nl-BE" sz="1400" u="sng" dirty="0">
              <a:solidFill>
                <a:srgbClr val="FFFFFF"/>
              </a:solidFill>
              <a:latin typeface="Calibri" pitchFamily="34"/>
            </a:endParaRPr>
          </a:p>
          <a:p>
            <a:pPr marL="0" lvl="0" indent="0">
              <a:buNone/>
            </a:pPr>
            <a:r>
              <a:rPr lang="nl-BE" sz="1400" b="1" u="sng" dirty="0">
                <a:solidFill>
                  <a:srgbClr val="FFFFFF"/>
                </a:solidFill>
                <a:latin typeface="Calibri" pitchFamily="34"/>
              </a:rPr>
              <a:t>=&gt; SEIZOEN 2024/2025 IMPLEMENTATIE (geen judopaspoorten, wel nieuwe tools, nieuwe fiches,…</a:t>
            </a:r>
            <a:r>
              <a:rPr lang="en-BE" sz="1400" b="1" u="sng" dirty="0">
                <a:solidFill>
                  <a:srgbClr val="FFFFFF"/>
                </a:solidFill>
                <a:latin typeface="Calibri" pitchFamily="34"/>
              </a:rPr>
              <a:t>)</a:t>
            </a:r>
            <a:endParaRPr lang="en-B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BE72A6-2BA2-47A3-B62B-4FD9F808F771}"/>
              </a:ext>
            </a:extLst>
          </p:cNvPr>
          <p:cNvSpPr/>
          <p:nvPr/>
        </p:nvSpPr>
        <p:spPr>
          <a:xfrm>
            <a:off x="2178730" y="3566649"/>
            <a:ext cx="7983276" cy="3016844"/>
          </a:xfrm>
          <a:prstGeom prst="rect">
            <a:avLst/>
          </a:prstGeom>
          <a:solidFill>
            <a:srgbClr val="27348A"/>
          </a:solidFill>
          <a:ln w="127000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9573BFA-ACE9-301B-1111-80E5230D07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1353" y="3689260"/>
            <a:ext cx="2970483" cy="2806525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14EF773-5DD1-F385-E4CC-730BA72FE89C}"/>
              </a:ext>
            </a:extLst>
          </p:cNvPr>
          <p:cNvSpPr txBox="1"/>
          <p:nvPr/>
        </p:nvSpPr>
        <p:spPr>
          <a:xfrm>
            <a:off x="2391300" y="3836504"/>
            <a:ext cx="44220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SzPct val="100000"/>
              <a:buFontTx/>
              <a:buChar char="-"/>
            </a:pPr>
            <a:r>
              <a:rPr lang="en-US" dirty="0" err="1">
                <a:solidFill>
                  <a:schemeClr val="bg1"/>
                </a:solidFill>
                <a:latin typeface="Calibri"/>
              </a:rPr>
              <a:t>Pilootclubs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2.0</a:t>
            </a:r>
            <a:endParaRPr lang="en-BE" dirty="0">
              <a:solidFill>
                <a:schemeClr val="bg1"/>
              </a:solidFill>
              <a:latin typeface="Calibri"/>
            </a:endParaRPr>
          </a:p>
          <a:p>
            <a:pPr lvl="0">
              <a:buSzPct val="100000"/>
            </a:pPr>
            <a:endParaRPr lang="en-US" dirty="0">
              <a:solidFill>
                <a:schemeClr val="bg1"/>
              </a:solidFill>
              <a:latin typeface="Calibri"/>
            </a:endParaRPr>
          </a:p>
          <a:p>
            <a:pPr marL="285750" lvl="0" indent="-285750">
              <a:buSzPct val="100000"/>
              <a:buFontTx/>
              <a:buChar char="-"/>
            </a:pPr>
            <a:r>
              <a:rPr lang="en-US" dirty="0" err="1">
                <a:solidFill>
                  <a:schemeClr val="bg1"/>
                </a:solidFill>
                <a:latin typeface="Calibri"/>
              </a:rPr>
              <a:t>Vanaf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seizoen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2023/2024</a:t>
            </a:r>
            <a:endParaRPr lang="en-BE" dirty="0">
              <a:solidFill>
                <a:schemeClr val="bg1"/>
              </a:solidFill>
              <a:latin typeface="Calibri"/>
            </a:endParaRPr>
          </a:p>
          <a:p>
            <a:pPr lvl="0">
              <a:buSzPct val="100000"/>
            </a:pPr>
            <a:endParaRPr lang="en-US" dirty="0">
              <a:solidFill>
                <a:schemeClr val="bg1"/>
              </a:solidFill>
              <a:latin typeface="Calibri"/>
            </a:endParaRPr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3192470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27348A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8000" b="1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947643" y="3389971"/>
            <a:ext cx="62967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66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INFORMATIEF</a:t>
            </a:r>
          </a:p>
        </p:txBody>
      </p:sp>
      <p:pic>
        <p:nvPicPr>
          <p:cNvPr id="6" name="Graphic 5" descr="Information with solid fill">
            <a:extLst>
              <a:ext uri="{FF2B5EF4-FFF2-40B4-BE49-F238E27FC236}">
                <a16:creationId xmlns:a16="http://schemas.microsoft.com/office/drawing/2014/main" id="{CEB538FE-34FC-714C-8121-3DEF7E6B0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98380" y="659779"/>
            <a:ext cx="2795240" cy="27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98466"/>
      </p:ext>
    </p:extLst>
  </p:cSld>
  <p:clrMapOvr>
    <a:masterClrMapping/>
  </p:clrMapOvr>
  <p:transition spd="slow" advTm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-1364972" y="-4031970"/>
            <a:ext cx="14921946" cy="14921942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B3B190-6C31-4BE7-A1B9-9B3F3ECBD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2" b="7812"/>
          <a:stretch/>
        </p:blipFill>
        <p:spPr bwMode="auto">
          <a:xfrm>
            <a:off x="0" y="0"/>
            <a:ext cx="12237953" cy="686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BA49A1-C4F8-6543-8240-061A4699B32F}"/>
              </a:ext>
            </a:extLst>
          </p:cNvPr>
          <p:cNvSpPr/>
          <p:nvPr/>
        </p:nvSpPr>
        <p:spPr>
          <a:xfrm>
            <a:off x="3277773" y="1834088"/>
            <a:ext cx="563647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LT" sz="6600" b="1" spc="-150" dirty="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INFORMATIEF</a:t>
            </a:r>
          </a:p>
        </p:txBody>
      </p:sp>
      <p:pic>
        <p:nvPicPr>
          <p:cNvPr id="11" name="Graphic 10" descr="Information with solid fill">
            <a:extLst>
              <a:ext uri="{FF2B5EF4-FFF2-40B4-BE49-F238E27FC236}">
                <a16:creationId xmlns:a16="http://schemas.microsoft.com/office/drawing/2014/main" id="{EC7840E3-BAD3-A84E-B5ED-F442FFC9B8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231783" y="234176"/>
            <a:ext cx="1728434" cy="1728434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5" name="Section Zoom 4">
                <a:extLst>
                  <a:ext uri="{FF2B5EF4-FFF2-40B4-BE49-F238E27FC236}">
                    <a16:creationId xmlns:a16="http://schemas.microsoft.com/office/drawing/2014/main" id="{501CA13B-9963-44AF-AE7A-6B7BF006934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13898038"/>
                  </p:ext>
                </p:extLst>
              </p:nvPr>
            </p:nvGraphicFramePr>
            <p:xfrm>
              <a:off x="1309939" y="4213828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7FC7004A-B310-4976-9E09-E9A1A6FEBE0A}">
                    <psez:zmPr id="{C9246779-CBF7-4268-809B-CE8EBEF21FCC}" transitionDur="1000" showBg="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5" name="Section Zoom 4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501CA13B-9963-44AF-AE7A-6B7BF00693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09939" y="4213828"/>
                <a:ext cx="3048000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8" name="Section Zoom 7">
                <a:extLst>
                  <a:ext uri="{FF2B5EF4-FFF2-40B4-BE49-F238E27FC236}">
                    <a16:creationId xmlns:a16="http://schemas.microsoft.com/office/drawing/2014/main" id="{5F251CED-93C3-4EC1-BAB4-DFB398DDA1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59057429"/>
                  </p:ext>
                </p:extLst>
              </p:nvPr>
            </p:nvGraphicFramePr>
            <p:xfrm>
              <a:off x="7834061" y="4206034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644D669E-EE44-44A9-8BC6-C2D73026870E}">
                    <psez:zmPr id="{0389D8A6-D84B-488F-9189-93E9919DB290}" transitionDur="1000" showBg="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8" name="Section Zoom 7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5F251CED-93C3-4EC1-BAB4-DFB398DDA1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34061" y="4206034"/>
                <a:ext cx="3048000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13" name="Section Zoom 12">
                <a:extLst>
                  <a:ext uri="{FF2B5EF4-FFF2-40B4-BE49-F238E27FC236}">
                    <a16:creationId xmlns:a16="http://schemas.microsoft.com/office/drawing/2014/main" id="{5638DB18-3582-42D1-9EF7-874C1E594FF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61539866"/>
                  </p:ext>
                </p:extLst>
              </p:nvPr>
            </p:nvGraphicFramePr>
            <p:xfrm>
              <a:off x="4572000" y="4213828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946219D0-7FFB-40A2-A95D-89395A936127}">
                    <psez:zmPr id="{E84C5DB0-BAD9-4C37-8A28-D9D10318F6C0}" transitionDur="1000" showBg="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3" name="Section Zoom 12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5638DB18-3582-42D1-9EF7-874C1E594F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72000" y="4213828"/>
                <a:ext cx="3048000" cy="17145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25D6F97-BD42-25BB-904D-F40CB9932D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41991" y="5693657"/>
            <a:ext cx="2110023" cy="13848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6A9E33-95DF-99FF-E7BB-1C894B2A1C9D}"/>
              </a:ext>
            </a:extLst>
          </p:cNvPr>
          <p:cNvSpPr/>
          <p:nvPr/>
        </p:nvSpPr>
        <p:spPr>
          <a:xfrm>
            <a:off x="4400076" y="2728166"/>
            <a:ext cx="37337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LT" sz="2000" b="1" spc="300" dirty="0">
                <a:solidFill>
                  <a:srgbClr val="27348A"/>
                </a:solidFill>
                <a:latin typeface="Raleway Light" panose="020B0403030101060003" pitchFamily="34" charset="77"/>
              </a:rPr>
              <a:t>CLUBONDERSTEUNING</a:t>
            </a:r>
          </a:p>
        </p:txBody>
      </p:sp>
    </p:spTree>
    <p:extLst>
      <p:ext uri="{BB962C8B-B14F-4D97-AF65-F5344CB8AC3E}">
        <p14:creationId xmlns:p14="http://schemas.microsoft.com/office/powerpoint/2010/main" val="30467876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27348A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8000" b="1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947643" y="3389971"/>
            <a:ext cx="62967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66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NETWERK-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9FA5D4-F976-AF4C-AC07-03DCC1B85E22}"/>
              </a:ext>
            </a:extLst>
          </p:cNvPr>
          <p:cNvSpPr/>
          <p:nvPr/>
        </p:nvSpPr>
        <p:spPr>
          <a:xfrm>
            <a:off x="2947643" y="4437112"/>
            <a:ext cx="62967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66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MOMENT</a:t>
            </a:r>
          </a:p>
        </p:txBody>
      </p:sp>
      <p:pic>
        <p:nvPicPr>
          <p:cNvPr id="7" name="Graphic 6" descr="Gears with solid fill">
            <a:extLst>
              <a:ext uri="{FF2B5EF4-FFF2-40B4-BE49-F238E27FC236}">
                <a16:creationId xmlns:a16="http://schemas.microsoft.com/office/drawing/2014/main" id="{3ABC9C15-A943-6549-9279-9BBD8A235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2263" y="459058"/>
            <a:ext cx="3107474" cy="31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6434"/>
      </p:ext>
    </p:extLst>
  </p:cSld>
  <p:clrMapOvr>
    <a:masterClrMapping/>
  </p:clrMapOvr>
  <p:transition spd="slow" advTm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29F581C-915B-3B4C-9A89-1AA8FB4A2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12" b="78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-1364972" y="-4031970"/>
            <a:ext cx="14921946" cy="14921942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8000" b="1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BA49A1-C4F8-6543-8240-061A4699B32F}"/>
              </a:ext>
            </a:extLst>
          </p:cNvPr>
          <p:cNvSpPr/>
          <p:nvPr/>
        </p:nvSpPr>
        <p:spPr>
          <a:xfrm>
            <a:off x="801922" y="2130304"/>
            <a:ext cx="1058815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8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NETWERKMOMENT</a:t>
            </a:r>
          </a:p>
        </p:txBody>
      </p:sp>
      <p:pic>
        <p:nvPicPr>
          <p:cNvPr id="13" name="Graphic 12" descr="Gears with solid fill">
            <a:extLst>
              <a:ext uri="{FF2B5EF4-FFF2-40B4-BE49-F238E27FC236}">
                <a16:creationId xmlns:a16="http://schemas.microsoft.com/office/drawing/2014/main" id="{A756BC14-D990-AE45-A8C6-1B6F0B953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33277" y="518181"/>
            <a:ext cx="1765962" cy="1765962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AF4801-5DC3-023C-5AA0-908DF517B027}"/>
              </a:ext>
            </a:extLst>
          </p:cNvPr>
          <p:cNvSpPr/>
          <p:nvPr/>
        </p:nvSpPr>
        <p:spPr>
          <a:xfrm>
            <a:off x="255389" y="3691605"/>
            <a:ext cx="2812551" cy="3016844"/>
          </a:xfrm>
          <a:prstGeom prst="rect">
            <a:avLst/>
          </a:prstGeom>
          <a:solidFill>
            <a:srgbClr val="27348A"/>
          </a:solidFill>
          <a:ln w="127000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latin typeface="Raleway" panose="020B0503030101060003" pitchFamily="34" charset="77"/>
              </a:rPr>
              <a:t> Clubondersteuning</a:t>
            </a:r>
          </a:p>
          <a:p>
            <a:pPr algn="ctr"/>
            <a:r>
              <a:rPr lang="LID4096" sz="2500" b="1" spc="-150" dirty="0">
                <a:latin typeface="Raleway" panose="020B0503030101060003" pitchFamily="34" charset="77"/>
              </a:rPr>
              <a:t>Administratie</a:t>
            </a:r>
            <a:endParaRPr lang="en-LT" sz="2500" b="1" spc="-150" dirty="0">
              <a:latin typeface="Raleway" panose="020B0503030101060003" pitchFamily="34" charset="77"/>
            </a:endParaRPr>
          </a:p>
        </p:txBody>
      </p:sp>
      <p:pic>
        <p:nvPicPr>
          <p:cNvPr id="5" name="Graphic 4" descr="Badge 1 with solid fill">
            <a:extLst>
              <a:ext uri="{FF2B5EF4-FFF2-40B4-BE49-F238E27FC236}">
                <a16:creationId xmlns:a16="http://schemas.microsoft.com/office/drawing/2014/main" id="{C74B1690-FC29-DB56-934A-30A928F5C3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1912" y="3808309"/>
            <a:ext cx="777885" cy="7778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56E47F-F1FB-FF11-87E8-E75327ED808B}"/>
              </a:ext>
            </a:extLst>
          </p:cNvPr>
          <p:cNvSpPr/>
          <p:nvPr/>
        </p:nvSpPr>
        <p:spPr>
          <a:xfrm>
            <a:off x="3400242" y="3690311"/>
            <a:ext cx="2393808" cy="3016844"/>
          </a:xfrm>
          <a:prstGeom prst="rect">
            <a:avLst/>
          </a:prstGeom>
          <a:solidFill>
            <a:srgbClr val="27348A"/>
          </a:solidFill>
          <a:ln w="127000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latin typeface="Raleway" panose="020B0503030101060003" pitchFamily="34" charset="77"/>
              </a:rPr>
              <a:t>Events </a:t>
            </a:r>
          </a:p>
          <a:p>
            <a:pPr algn="ctr"/>
            <a:r>
              <a:rPr lang="LID4096" sz="2500" b="1" spc="-150" dirty="0">
                <a:latin typeface="Raleway" panose="020B0503030101060003" pitchFamily="34" charset="77"/>
              </a:rPr>
              <a:t>Shiai</a:t>
            </a:r>
            <a:endParaRPr lang="en-LT" sz="2500" b="1" spc="-150" dirty="0">
              <a:latin typeface="Raleway" panose="020B0503030101060003" pitchFamily="34" charset="77"/>
            </a:endParaRPr>
          </a:p>
        </p:txBody>
      </p:sp>
      <p:pic>
        <p:nvPicPr>
          <p:cNvPr id="10" name="Graphic 9" descr="Badge with solid fill">
            <a:extLst>
              <a:ext uri="{FF2B5EF4-FFF2-40B4-BE49-F238E27FC236}">
                <a16:creationId xmlns:a16="http://schemas.microsoft.com/office/drawing/2014/main" id="{0AD1DD30-79A7-077E-E6A8-3640B0DC4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499451" y="3808308"/>
            <a:ext cx="777885" cy="7778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87BCDC3-FE22-7B5D-CD12-7C5AB6186131}"/>
              </a:ext>
            </a:extLst>
          </p:cNvPr>
          <p:cNvSpPr/>
          <p:nvPr/>
        </p:nvSpPr>
        <p:spPr>
          <a:xfrm>
            <a:off x="6169794" y="3691735"/>
            <a:ext cx="2393808" cy="3016844"/>
          </a:xfrm>
          <a:prstGeom prst="rect">
            <a:avLst/>
          </a:prstGeom>
          <a:solidFill>
            <a:srgbClr val="27348A"/>
          </a:solidFill>
          <a:ln w="127000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latin typeface="Raleway" panose="020B0503030101060003" pitchFamily="34" charset="77"/>
              </a:rPr>
              <a:t>Graden en</a:t>
            </a:r>
          </a:p>
          <a:p>
            <a:pPr algn="ctr"/>
            <a:r>
              <a:rPr lang="LID4096" sz="2500" b="1" spc="-150" dirty="0">
                <a:latin typeface="Raleway" panose="020B0503030101060003" pitchFamily="34" charset="77"/>
              </a:rPr>
              <a:t>technieken</a:t>
            </a:r>
            <a:endParaRPr lang="en-LT" sz="2500" b="1" spc="-150" dirty="0">
              <a:latin typeface="Raleway" panose="020B0503030101060003" pitchFamily="34" charset="77"/>
            </a:endParaRPr>
          </a:p>
        </p:txBody>
      </p:sp>
      <p:pic>
        <p:nvPicPr>
          <p:cNvPr id="12" name="Graphic 11" descr="Badge 3 with solid fill">
            <a:extLst>
              <a:ext uri="{FF2B5EF4-FFF2-40B4-BE49-F238E27FC236}">
                <a16:creationId xmlns:a16="http://schemas.microsoft.com/office/drawing/2014/main" id="{CEFFB62A-7F3B-C6A9-0D8F-5E70891C3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296937" y="3806882"/>
            <a:ext cx="777885" cy="77788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AC742E2-46AC-F90D-FD88-563600574F24}"/>
              </a:ext>
            </a:extLst>
          </p:cNvPr>
          <p:cNvSpPr/>
          <p:nvPr/>
        </p:nvSpPr>
        <p:spPr>
          <a:xfrm>
            <a:off x="8895904" y="3690311"/>
            <a:ext cx="2889463" cy="3016844"/>
          </a:xfrm>
          <a:prstGeom prst="rect">
            <a:avLst/>
          </a:prstGeom>
          <a:solidFill>
            <a:srgbClr val="27348A"/>
          </a:solidFill>
          <a:ln w="127000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latin typeface="Raleway" panose="020B0503030101060003" pitchFamily="34" charset="77"/>
              </a:rPr>
              <a:t>Opleidingen en </a:t>
            </a:r>
          </a:p>
          <a:p>
            <a:pPr algn="ctr"/>
            <a:r>
              <a:rPr lang="LID4096" sz="2500" b="1" spc="-150" dirty="0">
                <a:latin typeface="Raleway" panose="020B0503030101060003" pitchFamily="34" charset="77"/>
              </a:rPr>
              <a:t>bijscholingen</a:t>
            </a:r>
            <a:endParaRPr lang="en-LT" sz="2500" b="1" spc="-150" dirty="0">
              <a:latin typeface="Raleway" panose="020B0503030101060003" pitchFamily="34" charset="77"/>
            </a:endParaRPr>
          </a:p>
        </p:txBody>
      </p:sp>
      <p:pic>
        <p:nvPicPr>
          <p:cNvPr id="16" name="Graphic 15" descr="Badge 4 with solid fill">
            <a:extLst>
              <a:ext uri="{FF2B5EF4-FFF2-40B4-BE49-F238E27FC236}">
                <a16:creationId xmlns:a16="http://schemas.microsoft.com/office/drawing/2014/main" id="{EA22C576-5CBD-CDCA-0842-64F3B2A81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246088" y="3806883"/>
            <a:ext cx="777885" cy="777885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8BCE5411-9B33-2816-207A-30768C2055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35066" y="-174258"/>
            <a:ext cx="2110023" cy="138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03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27348A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8000" b="1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947643" y="3389971"/>
            <a:ext cx="629671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66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WEBSITE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ID4096" sz="6600" b="1" spc="-150" dirty="0"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CLUBS</a:t>
            </a:r>
            <a:endParaRPr kumimoji="0" lang="en-LT" sz="66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uLnTx/>
              <a:uFillTx/>
              <a:latin typeface="Raleway Black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6" name="Graphic 5" descr="Browser window with solid fill">
            <a:extLst>
              <a:ext uri="{FF2B5EF4-FFF2-40B4-BE49-F238E27FC236}">
                <a16:creationId xmlns:a16="http://schemas.microsoft.com/office/drawing/2014/main" id="{CEB538FE-34FC-714C-8121-3DEF7E6B0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98380" y="659779"/>
            <a:ext cx="2795240" cy="27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98665"/>
      </p:ext>
    </p:extLst>
  </p:cSld>
  <p:clrMapOvr>
    <a:masterClrMapping/>
  </p:clrMapOvr>
  <p:transition spd="slow" advTm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E2229685-110F-6380-A7FB-FBF242453E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6790" y="-1"/>
            <a:ext cx="12415283" cy="827685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-1364972" y="-4031970"/>
            <a:ext cx="14921946" cy="14921942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BA49A1-C4F8-6543-8240-061A4699B32F}"/>
              </a:ext>
            </a:extLst>
          </p:cNvPr>
          <p:cNvSpPr/>
          <p:nvPr/>
        </p:nvSpPr>
        <p:spPr>
          <a:xfrm>
            <a:off x="1588210" y="1834088"/>
            <a:ext cx="901561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LT" sz="8800" b="1" spc="-150" dirty="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WEBSITE CLUBS</a:t>
            </a:r>
          </a:p>
        </p:txBody>
      </p:sp>
      <p:pic>
        <p:nvPicPr>
          <p:cNvPr id="11" name="Graphic 10" descr="Browser window with solid fill">
            <a:extLst>
              <a:ext uri="{FF2B5EF4-FFF2-40B4-BE49-F238E27FC236}">
                <a16:creationId xmlns:a16="http://schemas.microsoft.com/office/drawing/2014/main" id="{EC7840E3-BAD3-A84E-B5ED-F442FFC9B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76681" y="234176"/>
            <a:ext cx="1728434" cy="1728434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54A4964-EC02-657D-6F69-AD4F5AA17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8705" y="-65068"/>
            <a:ext cx="2110023" cy="13848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5119C3-2118-815A-714C-F98AA9F111F3}"/>
              </a:ext>
            </a:extLst>
          </p:cNvPr>
          <p:cNvSpPr/>
          <p:nvPr/>
        </p:nvSpPr>
        <p:spPr>
          <a:xfrm>
            <a:off x="2370754" y="4029659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OPSTART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NIEUWE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CLUBPAGINA</a:t>
            </a:r>
            <a:endParaRPr lang="en-LT" sz="2200" b="1" spc="-150" dirty="0">
              <a:ln w="19050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pic>
        <p:nvPicPr>
          <p:cNvPr id="7" name="Graphic 6" descr="Play with solid fill">
            <a:extLst>
              <a:ext uri="{FF2B5EF4-FFF2-40B4-BE49-F238E27FC236}">
                <a16:creationId xmlns:a16="http://schemas.microsoft.com/office/drawing/2014/main" id="{E36EB563-29DE-D251-72B2-7219E56201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123867" y="4222080"/>
            <a:ext cx="618441" cy="6184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4412A6-477A-233A-0175-001D49B79325}"/>
              </a:ext>
            </a:extLst>
          </p:cNvPr>
          <p:cNvSpPr/>
          <p:nvPr/>
        </p:nvSpPr>
        <p:spPr>
          <a:xfrm>
            <a:off x="5224247" y="4028233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ALLE COMMUNICATIE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CENTRAAL</a:t>
            </a:r>
            <a:endParaRPr lang="en-LT" sz="2200" b="1" spc="-150" dirty="0">
              <a:ln w="19050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FEEE92-B707-7BDB-1556-94D8636B6DF9}"/>
              </a:ext>
            </a:extLst>
          </p:cNvPr>
          <p:cNvSpPr/>
          <p:nvPr/>
        </p:nvSpPr>
        <p:spPr>
          <a:xfrm>
            <a:off x="8062827" y="4001926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NOG IN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VOLLE ONTWIKKELING</a:t>
            </a:r>
            <a:endParaRPr lang="en-LT" sz="2200" b="1" spc="-150" dirty="0">
              <a:ln w="19050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pic>
        <p:nvPicPr>
          <p:cNvPr id="12" name="Graphic 11" descr="User network with solid fill">
            <a:extLst>
              <a:ext uri="{FF2B5EF4-FFF2-40B4-BE49-F238E27FC236}">
                <a16:creationId xmlns:a16="http://schemas.microsoft.com/office/drawing/2014/main" id="{F1176699-D6BE-42A4-2C9B-AF4C9A857D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933117" y="4260346"/>
            <a:ext cx="618441" cy="618441"/>
          </a:xfrm>
          <a:prstGeom prst="rect">
            <a:avLst/>
          </a:prstGeom>
        </p:spPr>
      </p:pic>
      <p:pic>
        <p:nvPicPr>
          <p:cNvPr id="15" name="Graphic 14" descr="Pause with solid fill">
            <a:extLst>
              <a:ext uri="{FF2B5EF4-FFF2-40B4-BE49-F238E27FC236}">
                <a16:creationId xmlns:a16="http://schemas.microsoft.com/office/drawing/2014/main" id="{3806695F-92B9-729C-72AA-5D9E0D7508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771696" y="4260346"/>
            <a:ext cx="618441" cy="61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79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27348A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3835611" y="3532924"/>
            <a:ext cx="4520788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LT" sz="6500" b="1" spc="-150" dirty="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ALGEMEEN</a:t>
            </a:r>
          </a:p>
          <a:p>
            <a:pPr algn="ctr"/>
            <a:r>
              <a:rPr lang="LID4096" sz="6500" b="1" spc="-150" dirty="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WELKOM</a:t>
            </a:r>
            <a:endParaRPr lang="en-LT" sz="6500" b="1" spc="-150" dirty="0">
              <a:solidFill>
                <a:schemeClr val="bg1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Raleway Black" panose="020B0503030101060003" pitchFamily="34" charset="77"/>
            </a:endParaRPr>
          </a:p>
        </p:txBody>
      </p:sp>
      <p:pic>
        <p:nvPicPr>
          <p:cNvPr id="7" name="Graphic 6" descr="Raised hand with solid fill">
            <a:extLst>
              <a:ext uri="{FF2B5EF4-FFF2-40B4-BE49-F238E27FC236}">
                <a16:creationId xmlns:a16="http://schemas.microsoft.com/office/drawing/2014/main" id="{3169A18E-29C1-B14B-9DAC-9A1603958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20683" y="782444"/>
            <a:ext cx="2750634" cy="2750634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523264"/>
      </p:ext>
    </p:extLst>
  </p:cSld>
  <p:clrMapOvr>
    <a:masterClrMapping/>
  </p:clrMapOvr>
  <p:transition spd="slow" advTm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27348A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8000" b="1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947643" y="3389971"/>
            <a:ext cx="629671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66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JEUGDJUDO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66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FONDS</a:t>
            </a:r>
          </a:p>
        </p:txBody>
      </p:sp>
      <p:pic>
        <p:nvPicPr>
          <p:cNvPr id="6" name="Graphic 5" descr="Coins with solid fill">
            <a:extLst>
              <a:ext uri="{FF2B5EF4-FFF2-40B4-BE49-F238E27FC236}">
                <a16:creationId xmlns:a16="http://schemas.microsoft.com/office/drawing/2014/main" id="{CEB538FE-34FC-714C-8121-3DEF7E6B0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98380" y="659779"/>
            <a:ext cx="2795240" cy="27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76925"/>
      </p:ext>
    </p:extLst>
  </p:cSld>
  <p:clrMapOvr>
    <a:masterClrMapping/>
  </p:clrMapOvr>
  <p:transition spd="slow" advTm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C45AA37F-D1D4-60DF-6B10-FC1F0A60DC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-1364972" y="-4031970"/>
            <a:ext cx="14921946" cy="14921942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BA49A1-C4F8-6543-8240-061A4699B32F}"/>
              </a:ext>
            </a:extLst>
          </p:cNvPr>
          <p:cNvSpPr/>
          <p:nvPr/>
        </p:nvSpPr>
        <p:spPr>
          <a:xfrm>
            <a:off x="817170" y="1834088"/>
            <a:ext cx="105576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LT" sz="8800" b="1" spc="-150" dirty="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JEUGDJUDOFONDS</a:t>
            </a:r>
          </a:p>
        </p:txBody>
      </p:sp>
      <p:pic>
        <p:nvPicPr>
          <p:cNvPr id="11" name="Graphic 10" descr="Coins with solid fill">
            <a:extLst>
              <a:ext uri="{FF2B5EF4-FFF2-40B4-BE49-F238E27FC236}">
                <a16:creationId xmlns:a16="http://schemas.microsoft.com/office/drawing/2014/main" id="{EC7840E3-BAD3-A84E-B5ED-F442FFC9B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231783" y="234176"/>
            <a:ext cx="1728434" cy="1728434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8076EAC-D3C6-B4E9-98E5-61FF2B93A3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8705" y="5608634"/>
            <a:ext cx="2110023" cy="13848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D053A0-3034-8CBB-2FBC-A3A4CC4004E7}"/>
              </a:ext>
            </a:extLst>
          </p:cNvPr>
          <p:cNvSpPr/>
          <p:nvPr/>
        </p:nvSpPr>
        <p:spPr>
          <a:xfrm>
            <a:off x="2370754" y="3682737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NIEUW PLATFORM ONLINE</a:t>
            </a:r>
          </a:p>
        </p:txBody>
      </p:sp>
      <p:pic>
        <p:nvPicPr>
          <p:cNvPr id="7" name="Graphic 6" descr="Information with solid fill">
            <a:extLst>
              <a:ext uri="{FF2B5EF4-FFF2-40B4-BE49-F238E27FC236}">
                <a16:creationId xmlns:a16="http://schemas.microsoft.com/office/drawing/2014/main" id="{02D8DE49-1317-9582-48AF-DC805FEBE8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123867" y="3875158"/>
            <a:ext cx="618441" cy="6184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844E9A-A90B-E9AD-EB61-6BC302B2B2FD}"/>
              </a:ext>
            </a:extLst>
          </p:cNvPr>
          <p:cNvSpPr/>
          <p:nvPr/>
        </p:nvSpPr>
        <p:spPr>
          <a:xfrm>
            <a:off x="5224247" y="3681311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LEIDRADEN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OP APARTE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WEBPAGINA</a:t>
            </a:r>
            <a:endParaRPr lang="en-LT" sz="2200" b="1" spc="-150" dirty="0">
              <a:ln w="19050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F8799C-0E87-321A-9CE8-F862F9429F42}"/>
              </a:ext>
            </a:extLst>
          </p:cNvPr>
          <p:cNvSpPr/>
          <p:nvPr/>
        </p:nvSpPr>
        <p:spPr>
          <a:xfrm>
            <a:off x="8062827" y="3655004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1 DEADLINE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30 JUNI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MAIL- BEVESTIGING </a:t>
            </a:r>
            <a:r>
              <a:rPr lang="LID4096" sz="16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!</a:t>
            </a:r>
            <a:endParaRPr lang="en-LT" sz="1600" b="1" spc="-150" dirty="0">
              <a:ln w="19050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pic>
        <p:nvPicPr>
          <p:cNvPr id="10" name="Graphic 9" descr="Web design with solid fill">
            <a:extLst>
              <a:ext uri="{FF2B5EF4-FFF2-40B4-BE49-F238E27FC236}">
                <a16:creationId xmlns:a16="http://schemas.microsoft.com/office/drawing/2014/main" id="{B67BAD69-051D-6BF7-9BA5-5EBE394D0F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933117" y="3913424"/>
            <a:ext cx="618441" cy="618441"/>
          </a:xfrm>
          <a:prstGeom prst="rect">
            <a:avLst/>
          </a:prstGeom>
        </p:spPr>
      </p:pic>
      <p:pic>
        <p:nvPicPr>
          <p:cNvPr id="12" name="Graphic 11" descr="Envelope with solid fill">
            <a:extLst>
              <a:ext uri="{FF2B5EF4-FFF2-40B4-BE49-F238E27FC236}">
                <a16:creationId xmlns:a16="http://schemas.microsoft.com/office/drawing/2014/main" id="{436B9035-17A3-458C-84DA-16C3FA5C16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771696" y="3875158"/>
            <a:ext cx="618441" cy="61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12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27348A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8000" b="1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947643" y="3389971"/>
            <a:ext cx="629671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66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CLUB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ID4096" sz="6600" b="1" spc="-150" dirty="0"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NEWSFLASH</a:t>
            </a:r>
            <a:endParaRPr kumimoji="0" lang="en-LT" sz="66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uLnTx/>
              <a:uFillTx/>
              <a:latin typeface="Raleway Black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6" name="Graphic 5" descr="Envelope with solid fill">
            <a:extLst>
              <a:ext uri="{FF2B5EF4-FFF2-40B4-BE49-F238E27FC236}">
                <a16:creationId xmlns:a16="http://schemas.microsoft.com/office/drawing/2014/main" id="{CEB538FE-34FC-714C-8121-3DEF7E6B0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98380" y="659779"/>
            <a:ext cx="2795240" cy="27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08097"/>
      </p:ext>
    </p:extLst>
  </p:cSld>
  <p:clrMapOvr>
    <a:masterClrMapping/>
  </p:clrMapOvr>
  <p:transition spd="slow" advTm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DBE2F962-71F9-69AB-97F8-3E1956B95C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77930" y="-1"/>
            <a:ext cx="12269930" cy="817995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-1364972" y="-4031970"/>
            <a:ext cx="14921946" cy="14921942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BA49A1-C4F8-6543-8240-061A4699B32F}"/>
              </a:ext>
            </a:extLst>
          </p:cNvPr>
          <p:cNvSpPr/>
          <p:nvPr/>
        </p:nvSpPr>
        <p:spPr>
          <a:xfrm>
            <a:off x="2270287" y="1834088"/>
            <a:ext cx="765145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LT" sz="6600" b="1" spc="-150" dirty="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CLUB NEWSFLASH</a:t>
            </a:r>
          </a:p>
        </p:txBody>
      </p:sp>
      <p:pic>
        <p:nvPicPr>
          <p:cNvPr id="11" name="Graphic 10" descr="Envelope with solid fill">
            <a:extLst>
              <a:ext uri="{FF2B5EF4-FFF2-40B4-BE49-F238E27FC236}">
                <a16:creationId xmlns:a16="http://schemas.microsoft.com/office/drawing/2014/main" id="{EC7840E3-BAD3-A84E-B5ED-F442FFC9B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231783" y="234176"/>
            <a:ext cx="1728434" cy="1728434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66AB7BD-8502-0AD4-193F-D1828CF31D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8705" y="5608634"/>
            <a:ext cx="2110023" cy="13848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A13693-A694-C65E-91EB-0C45C4426118}"/>
              </a:ext>
            </a:extLst>
          </p:cNvPr>
          <p:cNvSpPr/>
          <p:nvPr/>
        </p:nvSpPr>
        <p:spPr>
          <a:xfrm>
            <a:off x="2370754" y="3396172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EMAIL 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SECRETARIS 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3 MAANDELIJKS</a:t>
            </a:r>
            <a:endParaRPr lang="en-LT" sz="2200" b="1" spc="-150" dirty="0">
              <a:ln w="19050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pic>
        <p:nvPicPr>
          <p:cNvPr id="4" name="Graphic 3" descr="Envelope with solid fill">
            <a:extLst>
              <a:ext uri="{FF2B5EF4-FFF2-40B4-BE49-F238E27FC236}">
                <a16:creationId xmlns:a16="http://schemas.microsoft.com/office/drawing/2014/main" id="{D01F2B30-0C2B-1E17-AC38-23E3B97055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123867" y="3588593"/>
            <a:ext cx="618441" cy="6184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9C580E-0449-3172-CFDA-33334F0E4F92}"/>
              </a:ext>
            </a:extLst>
          </p:cNvPr>
          <p:cNvSpPr/>
          <p:nvPr/>
        </p:nvSpPr>
        <p:spPr>
          <a:xfrm>
            <a:off x="5224247" y="3394746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ALLE COMMUNICATIE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GECENTREERD</a:t>
            </a:r>
            <a:endParaRPr lang="en-LT" sz="2200" b="1" spc="-150" dirty="0">
              <a:ln w="19050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6EE374-5508-9ECE-6252-2530AAEB6093}"/>
              </a:ext>
            </a:extLst>
          </p:cNvPr>
          <p:cNvSpPr/>
          <p:nvPr/>
        </p:nvSpPr>
        <p:spPr>
          <a:xfrm>
            <a:off x="8062827" y="3368439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NOG IN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PROCES</a:t>
            </a:r>
            <a:endParaRPr lang="en-LT" sz="2200" b="1" spc="-150" dirty="0">
              <a:ln w="19050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pic>
        <p:nvPicPr>
          <p:cNvPr id="10" name="Graphic 9" descr="User network with solid fill">
            <a:extLst>
              <a:ext uri="{FF2B5EF4-FFF2-40B4-BE49-F238E27FC236}">
                <a16:creationId xmlns:a16="http://schemas.microsoft.com/office/drawing/2014/main" id="{09E05E73-6203-E4F7-BBE9-78148F665D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933117" y="3626859"/>
            <a:ext cx="618441" cy="618441"/>
          </a:xfrm>
          <a:prstGeom prst="rect">
            <a:avLst/>
          </a:prstGeom>
        </p:spPr>
      </p:pic>
      <p:pic>
        <p:nvPicPr>
          <p:cNvPr id="12" name="Graphic 11" descr="Pause with solid fill">
            <a:extLst>
              <a:ext uri="{FF2B5EF4-FFF2-40B4-BE49-F238E27FC236}">
                <a16:creationId xmlns:a16="http://schemas.microsoft.com/office/drawing/2014/main" id="{DB739D5A-B765-8618-04AF-6BDC00294B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771696" y="3588593"/>
            <a:ext cx="618441" cy="61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265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27348A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4094499" y="3532924"/>
            <a:ext cx="4003019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LT" sz="6500" b="1" spc="-150" dirty="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NIEUW </a:t>
            </a:r>
          </a:p>
          <a:p>
            <a:pPr algn="ctr"/>
            <a:r>
              <a:rPr lang="en-LT" sz="6500" b="1" spc="-150" dirty="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CONCEPT</a:t>
            </a:r>
          </a:p>
        </p:txBody>
      </p:sp>
      <p:pic>
        <p:nvPicPr>
          <p:cNvPr id="7" name="Graphic 6" descr="Badge New with solid fill">
            <a:extLst>
              <a:ext uri="{FF2B5EF4-FFF2-40B4-BE49-F238E27FC236}">
                <a16:creationId xmlns:a16="http://schemas.microsoft.com/office/drawing/2014/main" id="{3169A18E-29C1-B14B-9DAC-9A1603958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20683" y="782444"/>
            <a:ext cx="2750634" cy="2750634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8208829"/>
      </p:ext>
    </p:extLst>
  </p:cSld>
  <p:clrMapOvr>
    <a:masterClrMapping/>
  </p:clrMapOvr>
  <p:transition spd="slow" advTm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0FF4429-B277-EFFF-7823-C7B523249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7813" b="7813"/>
          <a:stretch/>
        </p:blipFill>
        <p:spPr bwMode="auto">
          <a:xfrm>
            <a:off x="-110088" y="-42250"/>
            <a:ext cx="12342221" cy="694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F6B2B7C-89ED-F540-A64D-0D5E18A71354}"/>
              </a:ext>
            </a:extLst>
          </p:cNvPr>
          <p:cNvSpPr/>
          <p:nvPr/>
        </p:nvSpPr>
        <p:spPr>
          <a:xfrm>
            <a:off x="-1450258" y="-4117255"/>
            <a:ext cx="15092516" cy="15092510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ABBEE1-A4F3-6746-AE3A-4B6E12CE6CA3}"/>
              </a:ext>
            </a:extLst>
          </p:cNvPr>
          <p:cNvSpPr/>
          <p:nvPr/>
        </p:nvSpPr>
        <p:spPr>
          <a:xfrm>
            <a:off x="2232617" y="1834088"/>
            <a:ext cx="77267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LT" sz="7200" b="1" spc="-150" dirty="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NIEUW CONCEPT</a:t>
            </a:r>
          </a:p>
        </p:txBody>
      </p:sp>
      <p:pic>
        <p:nvPicPr>
          <p:cNvPr id="25" name="Graphic 24" descr="Badge New with solid fill">
            <a:extLst>
              <a:ext uri="{FF2B5EF4-FFF2-40B4-BE49-F238E27FC236}">
                <a16:creationId xmlns:a16="http://schemas.microsoft.com/office/drawing/2014/main" id="{C9A4FAB4-1D30-504F-AC22-18FA700E0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244790" y="157975"/>
            <a:ext cx="1702420" cy="1702420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EF84AB-3226-1A5D-1996-690EBDB61310}"/>
              </a:ext>
            </a:extLst>
          </p:cNvPr>
          <p:cNvSpPr/>
          <p:nvPr/>
        </p:nvSpPr>
        <p:spPr>
          <a:xfrm>
            <a:off x="3569528" y="2827904"/>
            <a:ext cx="5052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LT" sz="2000" b="1" spc="300" dirty="0">
                <a:solidFill>
                  <a:schemeClr val="bg1"/>
                </a:solidFill>
                <a:latin typeface="Raleway Light" panose="020B0403030101060003" pitchFamily="34" charset="77"/>
              </a:rPr>
              <a:t>BINNEN CLUBONDERSTEUNING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6EA614-35ED-74C7-8AD3-87582C2A96D9}"/>
              </a:ext>
            </a:extLst>
          </p:cNvPr>
          <p:cNvSpPr/>
          <p:nvPr/>
        </p:nvSpPr>
        <p:spPr>
          <a:xfrm>
            <a:off x="702157" y="4029659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2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START VAN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NIEUW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TRAJECT</a:t>
            </a:r>
            <a:endParaRPr lang="en-LT" sz="2200" b="1" spc="-150" dirty="0">
              <a:ln w="19050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pic>
        <p:nvPicPr>
          <p:cNvPr id="5" name="Graphic 4" descr="Play with solid fill">
            <a:extLst>
              <a:ext uri="{FF2B5EF4-FFF2-40B4-BE49-F238E27FC236}">
                <a16:creationId xmlns:a16="http://schemas.microsoft.com/office/drawing/2014/main" id="{73BB4BD5-2562-58F4-3F30-BA2173B1C4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455270" y="4222080"/>
            <a:ext cx="618441" cy="6184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A0284C-4F43-B27C-639B-4DB202852FBA}"/>
              </a:ext>
            </a:extLst>
          </p:cNvPr>
          <p:cNvSpPr/>
          <p:nvPr/>
        </p:nvSpPr>
        <p:spPr>
          <a:xfrm>
            <a:off x="3555650" y="4028233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BETERE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CLUB-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COMMUNICATIE</a:t>
            </a:r>
            <a:endParaRPr lang="en-LT" sz="2200" b="1" spc="-150" dirty="0">
              <a:ln w="19050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pic>
        <p:nvPicPr>
          <p:cNvPr id="7" name="Graphic 6" descr="Comment Important with solid fill">
            <a:extLst>
              <a:ext uri="{FF2B5EF4-FFF2-40B4-BE49-F238E27FC236}">
                <a16:creationId xmlns:a16="http://schemas.microsoft.com/office/drawing/2014/main" id="{56999F7B-00E9-6274-B452-F7FF672E11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264519" y="4234039"/>
            <a:ext cx="618441" cy="6184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29AFC2-17D5-A239-E9EC-45E6CB453585}"/>
              </a:ext>
            </a:extLst>
          </p:cNvPr>
          <p:cNvSpPr/>
          <p:nvPr/>
        </p:nvSpPr>
        <p:spPr>
          <a:xfrm>
            <a:off x="6394230" y="4001926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IDEAAL 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NETWERK-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MOMENT</a:t>
            </a:r>
            <a:endParaRPr lang="en-LT" sz="2200" b="1" spc="-150" dirty="0">
              <a:ln w="19050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pic>
        <p:nvPicPr>
          <p:cNvPr id="9" name="Graphic 8" descr="User network with solid fill">
            <a:extLst>
              <a:ext uri="{FF2B5EF4-FFF2-40B4-BE49-F238E27FC236}">
                <a16:creationId xmlns:a16="http://schemas.microsoft.com/office/drawing/2014/main" id="{C5B75CC4-B00C-4F8B-8BB8-25C612723B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103099" y="4260346"/>
            <a:ext cx="618441" cy="6184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2FEF9F-E610-CDFB-688D-D41B878B1555}"/>
              </a:ext>
            </a:extLst>
          </p:cNvPr>
          <p:cNvSpPr/>
          <p:nvPr/>
        </p:nvSpPr>
        <p:spPr>
          <a:xfrm>
            <a:off x="9232810" y="4028233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START VAN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JV- 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INNOVATIE</a:t>
            </a:r>
            <a:endParaRPr lang="en-LT" sz="2200" b="1" spc="-150" dirty="0">
              <a:ln w="19050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pic>
        <p:nvPicPr>
          <p:cNvPr id="13" name="Graphic 12" descr="Add with solid fill">
            <a:extLst>
              <a:ext uri="{FF2B5EF4-FFF2-40B4-BE49-F238E27FC236}">
                <a16:creationId xmlns:a16="http://schemas.microsoft.com/office/drawing/2014/main" id="{4DDCD815-43AD-693E-0757-6DC6A4C924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941679" y="4260346"/>
            <a:ext cx="618441" cy="618441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90641E6-9201-CD51-F347-70953AF0926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22110" y="-46773"/>
            <a:ext cx="2110023" cy="138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78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27348A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3564707" y="3532924"/>
            <a:ext cx="5062604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LT" sz="6500" b="1" spc="-150" dirty="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DOELGROEP</a:t>
            </a:r>
          </a:p>
        </p:txBody>
      </p:sp>
      <p:pic>
        <p:nvPicPr>
          <p:cNvPr id="7" name="Graphic 6" descr="Group success with solid fill">
            <a:extLst>
              <a:ext uri="{FF2B5EF4-FFF2-40B4-BE49-F238E27FC236}">
                <a16:creationId xmlns:a16="http://schemas.microsoft.com/office/drawing/2014/main" id="{3169A18E-29C1-B14B-9DAC-9A1603958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20683" y="782444"/>
            <a:ext cx="2750634" cy="2750634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4374574"/>
      </p:ext>
    </p:extLst>
  </p:cSld>
  <p:clrMapOvr>
    <a:masterClrMapping/>
  </p:clrMapOvr>
  <p:transition spd="slow" advTm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6649F91-83AC-8975-2A3E-621BAFE9A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7813" b="7813"/>
          <a:stretch/>
        </p:blipFill>
        <p:spPr bwMode="auto">
          <a:xfrm>
            <a:off x="-432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F6B2B7C-89ED-F540-A64D-0D5E18A71354}"/>
              </a:ext>
            </a:extLst>
          </p:cNvPr>
          <p:cNvSpPr/>
          <p:nvPr/>
        </p:nvSpPr>
        <p:spPr>
          <a:xfrm>
            <a:off x="-1450258" y="-4117255"/>
            <a:ext cx="15092516" cy="15092510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ABBEE1-A4F3-6746-AE3A-4B6E12CE6CA3}"/>
              </a:ext>
            </a:extLst>
          </p:cNvPr>
          <p:cNvSpPr/>
          <p:nvPr/>
        </p:nvSpPr>
        <p:spPr>
          <a:xfrm>
            <a:off x="1241963" y="1834088"/>
            <a:ext cx="970810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LT" sz="6600" b="1" spc="-150" dirty="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DOELGROEP CLUBDAYS</a:t>
            </a:r>
          </a:p>
        </p:txBody>
      </p:sp>
      <p:pic>
        <p:nvPicPr>
          <p:cNvPr id="25" name="Graphic 24" descr="Group success with solid fill">
            <a:extLst>
              <a:ext uri="{FF2B5EF4-FFF2-40B4-BE49-F238E27FC236}">
                <a16:creationId xmlns:a16="http://schemas.microsoft.com/office/drawing/2014/main" id="{C9A4FAB4-1D30-504F-AC22-18FA700E0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244790" y="157975"/>
            <a:ext cx="1702420" cy="1702420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7C81CB-964E-4292-EA0F-0197FC3927EF}"/>
              </a:ext>
            </a:extLst>
          </p:cNvPr>
          <p:cNvSpPr/>
          <p:nvPr/>
        </p:nvSpPr>
        <p:spPr>
          <a:xfrm>
            <a:off x="1441128" y="3452929"/>
            <a:ext cx="4106591" cy="1911561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CLUBBESTUUR</a:t>
            </a:r>
          </a:p>
          <a:p>
            <a:pPr algn="ctr"/>
            <a:r>
              <a:rPr lang="LID4096" sz="14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(VOORZITTER, SECRETARIS, PENNINGMEESTER)</a:t>
            </a:r>
            <a:endParaRPr lang="en-LT" sz="1400" b="1" spc="-150" dirty="0">
              <a:ln w="19050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pic>
        <p:nvPicPr>
          <p:cNvPr id="7" name="Graphic 6" descr="Users with solid fill">
            <a:extLst>
              <a:ext uri="{FF2B5EF4-FFF2-40B4-BE49-F238E27FC236}">
                <a16:creationId xmlns:a16="http://schemas.microsoft.com/office/drawing/2014/main" id="{A2612C9A-23AD-B868-18DB-D2B03E6C6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185202" y="3669387"/>
            <a:ext cx="618441" cy="6184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D3269CF-82B1-8EDB-E49B-B8138F357E5D}"/>
              </a:ext>
            </a:extLst>
          </p:cNvPr>
          <p:cNvSpPr/>
          <p:nvPr/>
        </p:nvSpPr>
        <p:spPr>
          <a:xfrm>
            <a:off x="6632360" y="3452929"/>
            <a:ext cx="4106591" cy="1911561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TRAINERS</a:t>
            </a:r>
          </a:p>
          <a:p>
            <a:pPr algn="ctr"/>
            <a:r>
              <a:rPr lang="LID4096" sz="14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(HOOFDTRAINER, TRAINER)</a:t>
            </a:r>
            <a:endParaRPr lang="en-LT" sz="1400" b="1" spc="-150" dirty="0">
              <a:ln w="19050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pic>
        <p:nvPicPr>
          <p:cNvPr id="13" name="Graphic 12" descr="Users with solid fill">
            <a:extLst>
              <a:ext uri="{FF2B5EF4-FFF2-40B4-BE49-F238E27FC236}">
                <a16:creationId xmlns:a16="http://schemas.microsoft.com/office/drawing/2014/main" id="{3150B65E-8019-F6F1-5B13-C3A489DF3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76434" y="3669387"/>
            <a:ext cx="618441" cy="618441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3A0B510F-90DF-DC21-6235-095D40FB3A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1977" y="5608634"/>
            <a:ext cx="2110023" cy="138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89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27348A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3140716" y="3532924"/>
            <a:ext cx="5910592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LT" sz="6500" b="1" spc="-150" dirty="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MEERWAARDE</a:t>
            </a:r>
          </a:p>
          <a:p>
            <a:pPr algn="ctr"/>
            <a:r>
              <a:rPr lang="LID4096" sz="6500" b="1" spc="-150" dirty="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CLUB</a:t>
            </a:r>
            <a:endParaRPr lang="en-LT" sz="6500" b="1" spc="-150" dirty="0">
              <a:solidFill>
                <a:schemeClr val="bg1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Raleway Black" panose="020B0503030101060003" pitchFamily="34" charset="77"/>
            </a:endParaRPr>
          </a:p>
        </p:txBody>
      </p:sp>
      <p:pic>
        <p:nvPicPr>
          <p:cNvPr id="7" name="Graphic 6" descr="Thumbs up sign with solid fill">
            <a:extLst>
              <a:ext uri="{FF2B5EF4-FFF2-40B4-BE49-F238E27FC236}">
                <a16:creationId xmlns:a16="http://schemas.microsoft.com/office/drawing/2014/main" id="{3169A18E-29C1-B14B-9DAC-9A1603958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20683" y="782444"/>
            <a:ext cx="2750634" cy="2750634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1456106"/>
      </p:ext>
    </p:extLst>
  </p:cSld>
  <p:clrMapOvr>
    <a:masterClrMapping/>
  </p:clrMapOvr>
  <p:transition spd="slow" advTm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D47E60A-DD14-AC01-9810-179C5BDEF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7813" b="7813"/>
          <a:stretch/>
        </p:blipFill>
        <p:spPr bwMode="auto">
          <a:xfrm>
            <a:off x="0" y="-121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F6B2B7C-89ED-F540-A64D-0D5E18A71354}"/>
              </a:ext>
            </a:extLst>
          </p:cNvPr>
          <p:cNvSpPr/>
          <p:nvPr/>
        </p:nvSpPr>
        <p:spPr>
          <a:xfrm>
            <a:off x="-1450258" y="-4117255"/>
            <a:ext cx="15092516" cy="15092510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ABBEE1-A4F3-6746-AE3A-4B6E12CE6CA3}"/>
              </a:ext>
            </a:extLst>
          </p:cNvPr>
          <p:cNvSpPr/>
          <p:nvPr/>
        </p:nvSpPr>
        <p:spPr>
          <a:xfrm>
            <a:off x="1902405" y="1834088"/>
            <a:ext cx="83872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LT" sz="6600" b="1" spc="-150" dirty="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MEERWAARDE CLUB</a:t>
            </a:r>
          </a:p>
        </p:txBody>
      </p:sp>
      <p:pic>
        <p:nvPicPr>
          <p:cNvPr id="25" name="Graphic 24" descr="Thumbs up sign with solid fill">
            <a:extLst>
              <a:ext uri="{FF2B5EF4-FFF2-40B4-BE49-F238E27FC236}">
                <a16:creationId xmlns:a16="http://schemas.microsoft.com/office/drawing/2014/main" id="{C9A4FAB4-1D30-504F-AC22-18FA700E0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244790" y="157975"/>
            <a:ext cx="1702420" cy="1702420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C60DB6-167F-311C-6602-3F0097903650}"/>
              </a:ext>
            </a:extLst>
          </p:cNvPr>
          <p:cNvSpPr/>
          <p:nvPr/>
        </p:nvSpPr>
        <p:spPr>
          <a:xfrm>
            <a:off x="702157" y="3115745"/>
            <a:ext cx="2036181" cy="3584280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PUNTEN</a:t>
            </a:r>
          </a:p>
          <a:p>
            <a:pPr algn="ctr"/>
            <a:r>
              <a:rPr lang="LID4096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DEELNAME</a:t>
            </a:r>
          </a:p>
          <a:p>
            <a:pPr algn="ctr"/>
            <a:r>
              <a:rPr lang="LID4096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JEUGD-</a:t>
            </a:r>
          </a:p>
          <a:p>
            <a:pPr algn="ctr"/>
            <a:r>
              <a:rPr lang="LID4096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JUDOFONDS</a:t>
            </a:r>
            <a:endParaRPr lang="en-LT" sz="2500" b="1" spc="-150" dirty="0">
              <a:ln w="19050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pic>
        <p:nvPicPr>
          <p:cNvPr id="7" name="Graphic 6" descr="Checkbox Checked with solid fill">
            <a:extLst>
              <a:ext uri="{FF2B5EF4-FFF2-40B4-BE49-F238E27FC236}">
                <a16:creationId xmlns:a16="http://schemas.microsoft.com/office/drawing/2014/main" id="{BB20362D-ED06-2CDA-4CE9-77E672465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455270" y="3308166"/>
            <a:ext cx="618441" cy="6184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D264C6-7782-9B4B-F33B-FF0B2406DB6E}"/>
              </a:ext>
            </a:extLst>
          </p:cNvPr>
          <p:cNvSpPr/>
          <p:nvPr/>
        </p:nvSpPr>
        <p:spPr>
          <a:xfrm>
            <a:off x="3555650" y="3114319"/>
            <a:ext cx="2036181" cy="3585706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OPEN</a:t>
            </a:r>
          </a:p>
          <a:p>
            <a:pPr algn="ctr"/>
            <a:r>
              <a:rPr lang="LID4096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DIALOOG</a:t>
            </a:r>
          </a:p>
          <a:p>
            <a:pPr algn="ctr"/>
            <a:r>
              <a:rPr lang="LID4096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FEDERATIE</a:t>
            </a:r>
          </a:p>
          <a:p>
            <a:pPr algn="ctr"/>
            <a:r>
              <a:rPr lang="LID4096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VS</a:t>
            </a:r>
          </a:p>
          <a:p>
            <a:pPr algn="ctr"/>
            <a:r>
              <a:rPr lang="LID4096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CLUBS</a:t>
            </a:r>
            <a:endParaRPr lang="en-LT" sz="2500" b="1" spc="-150" dirty="0">
              <a:ln w="19050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7D1290-754A-0983-7345-A17A3A334BD0}"/>
              </a:ext>
            </a:extLst>
          </p:cNvPr>
          <p:cNvSpPr/>
          <p:nvPr/>
        </p:nvSpPr>
        <p:spPr>
          <a:xfrm>
            <a:off x="6394230" y="3088012"/>
            <a:ext cx="2036181" cy="3626018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GOEDE</a:t>
            </a:r>
          </a:p>
          <a:p>
            <a:pPr algn="ctr"/>
            <a:r>
              <a:rPr lang="LID4096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START VAN</a:t>
            </a:r>
          </a:p>
          <a:p>
            <a:pPr algn="ctr"/>
            <a:r>
              <a:rPr lang="LID4096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NIEUW</a:t>
            </a:r>
          </a:p>
          <a:p>
            <a:pPr algn="ctr"/>
            <a:r>
              <a:rPr lang="LID4096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SEIZOEN</a:t>
            </a:r>
            <a:endParaRPr lang="en-LT" sz="2000" b="1" spc="-150" dirty="0">
              <a:ln w="19050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949C7D-4720-22AD-0205-0FF0D702CAC9}"/>
              </a:ext>
            </a:extLst>
          </p:cNvPr>
          <p:cNvSpPr/>
          <p:nvPr/>
        </p:nvSpPr>
        <p:spPr>
          <a:xfrm>
            <a:off x="9232810" y="3114319"/>
            <a:ext cx="2036181" cy="3599711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EENMALIGE </a:t>
            </a:r>
          </a:p>
          <a:p>
            <a:pPr algn="ctr"/>
            <a:r>
              <a:rPr lang="LID4096" sz="24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ORGANISATIE</a:t>
            </a:r>
          </a:p>
          <a:p>
            <a:pPr algn="ctr"/>
            <a:r>
              <a:rPr lang="LID4096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PER JAAR</a:t>
            </a:r>
          </a:p>
          <a:p>
            <a:pPr algn="ctr"/>
            <a:r>
              <a:rPr lang="LID4096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PER</a:t>
            </a:r>
          </a:p>
          <a:p>
            <a:pPr algn="ctr"/>
            <a:r>
              <a:rPr lang="LID4096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PROVINCIE</a:t>
            </a:r>
            <a:endParaRPr lang="en-LT" sz="2500" b="1" spc="-150" dirty="0">
              <a:ln w="19050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pic>
        <p:nvPicPr>
          <p:cNvPr id="22" name="Graphic 21" descr="Checkbox Checked with solid fill">
            <a:extLst>
              <a:ext uri="{FF2B5EF4-FFF2-40B4-BE49-F238E27FC236}">
                <a16:creationId xmlns:a16="http://schemas.microsoft.com/office/drawing/2014/main" id="{3F0CD4F8-069C-3B07-1F50-FD6C444498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309912" y="3289800"/>
            <a:ext cx="618441" cy="618441"/>
          </a:xfrm>
          <a:prstGeom prst="rect">
            <a:avLst/>
          </a:prstGeom>
        </p:spPr>
      </p:pic>
      <p:pic>
        <p:nvPicPr>
          <p:cNvPr id="23" name="Graphic 22" descr="Checkbox Checked with solid fill">
            <a:extLst>
              <a:ext uri="{FF2B5EF4-FFF2-40B4-BE49-F238E27FC236}">
                <a16:creationId xmlns:a16="http://schemas.microsoft.com/office/drawing/2014/main" id="{1EC3AB83-6CEE-5DD3-0118-E83033C7B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188987" y="3308166"/>
            <a:ext cx="618441" cy="618441"/>
          </a:xfrm>
          <a:prstGeom prst="rect">
            <a:avLst/>
          </a:prstGeom>
        </p:spPr>
      </p:pic>
      <p:pic>
        <p:nvPicPr>
          <p:cNvPr id="24" name="Graphic 23" descr="Checkbox Checked with solid fill">
            <a:extLst>
              <a:ext uri="{FF2B5EF4-FFF2-40B4-BE49-F238E27FC236}">
                <a16:creationId xmlns:a16="http://schemas.microsoft.com/office/drawing/2014/main" id="{5EBD9219-E6D9-C64D-B89F-E338158D5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001985" y="3316107"/>
            <a:ext cx="618441" cy="618441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24A48A07-A954-99EF-CB51-EE94D26B81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11205" y="12108"/>
            <a:ext cx="2110023" cy="138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71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6BE918B-EA92-1948-9A36-85366B984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7813" b="7813"/>
          <a:stretch/>
        </p:blipFill>
        <p:spPr bwMode="auto">
          <a:xfrm>
            <a:off x="55807" y="2658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F6B2B7C-89ED-F540-A64D-0D5E18A71354}"/>
              </a:ext>
            </a:extLst>
          </p:cNvPr>
          <p:cNvSpPr/>
          <p:nvPr/>
        </p:nvSpPr>
        <p:spPr>
          <a:xfrm>
            <a:off x="-1450258" y="-4117255"/>
            <a:ext cx="15092516" cy="15092510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ABBEE1-A4F3-6746-AE3A-4B6E12CE6CA3}"/>
              </a:ext>
            </a:extLst>
          </p:cNvPr>
          <p:cNvSpPr/>
          <p:nvPr/>
        </p:nvSpPr>
        <p:spPr>
          <a:xfrm>
            <a:off x="1035170" y="1834088"/>
            <a:ext cx="101216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LT" sz="7200" b="1" spc="-150" dirty="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WAT IS EEN CLUBDAY?</a:t>
            </a:r>
          </a:p>
        </p:txBody>
      </p:sp>
      <p:pic>
        <p:nvPicPr>
          <p:cNvPr id="25" name="Graphic 24" descr="Raised hand with solid fill">
            <a:extLst>
              <a:ext uri="{FF2B5EF4-FFF2-40B4-BE49-F238E27FC236}">
                <a16:creationId xmlns:a16="http://schemas.microsoft.com/office/drawing/2014/main" id="{C9A4FAB4-1D30-504F-AC22-18FA700E0E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244790" y="157975"/>
            <a:ext cx="1702420" cy="1702420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4" name="Section Zoom 3">
                <a:extLst>
                  <a:ext uri="{FF2B5EF4-FFF2-40B4-BE49-F238E27FC236}">
                    <a16:creationId xmlns:a16="http://schemas.microsoft.com/office/drawing/2014/main" id="{D30C85AA-E0C1-4553-906E-9D3F73095A1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89512357"/>
                  </p:ext>
                </p:extLst>
              </p:nvPr>
            </p:nvGraphicFramePr>
            <p:xfrm>
              <a:off x="2112766" y="3932684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E445C21B-37DA-4372-8712-2DF2ECEF25BB}">
                    <psez:zmPr id="{E7186EDC-E5D0-41BA-8A8D-9F0615317E4F}" transitionDur="1000" showBg="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4" name="Section Zoom 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D30C85AA-E0C1-4553-906E-9D3F73095A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12766" y="3932684"/>
                <a:ext cx="3048000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7" name="Section Zoom 6">
                <a:extLst>
                  <a:ext uri="{FF2B5EF4-FFF2-40B4-BE49-F238E27FC236}">
                    <a16:creationId xmlns:a16="http://schemas.microsoft.com/office/drawing/2014/main" id="{7E776CEA-22B0-4D62-8840-96FD2240BCB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69898656"/>
                  </p:ext>
                </p:extLst>
              </p:nvPr>
            </p:nvGraphicFramePr>
            <p:xfrm>
              <a:off x="4572000" y="3932684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DE4CFE99-93ED-41C6-864E-C98F0105E38C}">
                    <psez:zmPr id="{39779E70-177B-4C6E-9F5B-7243F171D472}" transitionDur="1000" showBg="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7" name="Section Zoom 6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E776CEA-22B0-4D62-8840-96FD2240BC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72000" y="3932684"/>
                <a:ext cx="3048000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9" name="Section Zoom 8">
                <a:extLst>
                  <a:ext uri="{FF2B5EF4-FFF2-40B4-BE49-F238E27FC236}">
                    <a16:creationId xmlns:a16="http://schemas.microsoft.com/office/drawing/2014/main" id="{F8FFE851-808E-44AA-97CA-1E3C3355824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38146086"/>
                  </p:ext>
                </p:extLst>
              </p:nvPr>
            </p:nvGraphicFramePr>
            <p:xfrm>
              <a:off x="7046890" y="3956808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95DFAEBC-E5FD-4623-96CE-54F2813E396F}">
                    <psez:zmPr id="{0A36727E-D334-4356-8D24-FBFCE9468C39}" transitionDur="1000" showBg="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9" name="Section Zoom 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F8FFE851-808E-44AA-97CA-1E3C335582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46890" y="3956808"/>
                <a:ext cx="3048000" cy="17145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3E54EDE-6291-1958-979F-7B6EFCAD0D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08705" y="5608634"/>
            <a:ext cx="2110023" cy="138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07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27348A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8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947643" y="3389971"/>
            <a:ext cx="629671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66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LEDENBEHEER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ID4096" sz="6600" b="1" spc="-150" dirty="0"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CLUBFICHE</a:t>
            </a:r>
            <a:endParaRPr kumimoji="0" lang="en-LT" sz="66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uLnTx/>
              <a:uFillTx/>
              <a:latin typeface="Raleway Black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7" name="Graphic 6" descr="Badge 1 with solid fill">
            <a:extLst>
              <a:ext uri="{FF2B5EF4-FFF2-40B4-BE49-F238E27FC236}">
                <a16:creationId xmlns:a16="http://schemas.microsoft.com/office/drawing/2014/main" id="{3ABC9C15-A943-6549-9279-9BBD8A235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42263" y="459058"/>
            <a:ext cx="3107474" cy="31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69164"/>
      </p:ext>
    </p:extLst>
  </p:cSld>
  <p:clrMapOvr>
    <a:masterClrMapping/>
  </p:clrMapOvr>
  <p:transition spd="slow" advTm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83813BBE-5B35-9BDC-41A3-6647A7FCF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</a:blip>
          <a:srcRect l="43191" r="31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-1364972" y="-4031970"/>
            <a:ext cx="14921946" cy="14921942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8000" b="1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CFA536-0D06-1ACA-1398-CC62509518F5}"/>
              </a:ext>
            </a:extLst>
          </p:cNvPr>
          <p:cNvSpPr/>
          <p:nvPr/>
        </p:nvSpPr>
        <p:spPr>
          <a:xfrm>
            <a:off x="647745" y="4969873"/>
            <a:ext cx="38427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4400" b="1" i="0" u="none" strike="noStrike" kern="1200" cap="none" spc="-150" normalizeH="0" baseline="0" noProof="0" dirty="0">
                <a:solidFill>
                  <a:prstClr val="white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DE FEDERATIE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9430FC-1826-620F-8623-9DE3ABAC4191}"/>
              </a:ext>
            </a:extLst>
          </p:cNvPr>
          <p:cNvSpPr/>
          <p:nvPr/>
        </p:nvSpPr>
        <p:spPr>
          <a:xfrm>
            <a:off x="295264" y="646563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INFORMATIE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OP DE 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CLUBFICHE</a:t>
            </a:r>
            <a:endParaRPr lang="en-LT" sz="2200" b="1" spc="-150" dirty="0">
              <a:ln w="19050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pic>
        <p:nvPicPr>
          <p:cNvPr id="7" name="Graphic 6" descr="Information with solid fill">
            <a:extLst>
              <a:ext uri="{FF2B5EF4-FFF2-40B4-BE49-F238E27FC236}">
                <a16:creationId xmlns:a16="http://schemas.microsoft.com/office/drawing/2014/main" id="{E47DAC9C-B291-DAF0-7E19-87BE4A497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04133" y="878676"/>
            <a:ext cx="618441" cy="6184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4A5CB5D-1A2D-9F3A-6FEA-0AC78D1E721D}"/>
              </a:ext>
            </a:extLst>
          </p:cNvPr>
          <p:cNvSpPr/>
          <p:nvPr/>
        </p:nvSpPr>
        <p:spPr>
          <a:xfrm>
            <a:off x="2683357" y="646563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MIJN CLUB-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BIJDRAGE EN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BETALINGEN</a:t>
            </a:r>
            <a:endParaRPr lang="en-LT" sz="2200" b="1" spc="-150" dirty="0">
              <a:ln w="19050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pic>
        <p:nvPicPr>
          <p:cNvPr id="9" name="Graphic 8" descr="Coins with solid fill">
            <a:extLst>
              <a:ext uri="{FF2B5EF4-FFF2-40B4-BE49-F238E27FC236}">
                <a16:creationId xmlns:a16="http://schemas.microsoft.com/office/drawing/2014/main" id="{C31DC9C6-3E4F-B228-01B6-C619DEF21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92226" y="878676"/>
            <a:ext cx="618441" cy="6184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31FA1B-4912-B851-3F28-9C446385C759}"/>
              </a:ext>
            </a:extLst>
          </p:cNvPr>
          <p:cNvSpPr/>
          <p:nvPr/>
        </p:nvSpPr>
        <p:spPr>
          <a:xfrm>
            <a:off x="5071450" y="646563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200" b="1" spc="-150" dirty="0">
                <a:ln w="9525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NIEUW </a:t>
            </a:r>
          </a:p>
          <a:p>
            <a:pPr algn="ctr"/>
            <a:r>
              <a:rPr lang="LID4096" sz="2200" b="1" spc="-150" dirty="0">
                <a:ln w="9525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PDF </a:t>
            </a:r>
          </a:p>
          <a:p>
            <a:pPr algn="ctr"/>
            <a:r>
              <a:rPr lang="LID4096" sz="2200" b="1" spc="-150" dirty="0">
                <a:ln w="9525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VERGUNNING</a:t>
            </a:r>
            <a:endParaRPr lang="en-LT" sz="2200" b="1" spc="-150" dirty="0">
              <a:ln w="9525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pic>
        <p:nvPicPr>
          <p:cNvPr id="24" name="Graphic 23" descr="Paper with solid fill">
            <a:extLst>
              <a:ext uri="{FF2B5EF4-FFF2-40B4-BE49-F238E27FC236}">
                <a16:creationId xmlns:a16="http://schemas.microsoft.com/office/drawing/2014/main" id="{47676814-1E82-A100-54C1-F6FB0FFB89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775289" y="878676"/>
            <a:ext cx="618441" cy="61844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797C4D2-797B-C806-7063-94F1189F32C4}"/>
              </a:ext>
            </a:extLst>
          </p:cNvPr>
          <p:cNvSpPr/>
          <p:nvPr/>
        </p:nvSpPr>
        <p:spPr>
          <a:xfrm>
            <a:off x="5071450" y="3361511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2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DAN-GRADEN</a:t>
            </a:r>
          </a:p>
          <a:p>
            <a:pPr algn="ctr"/>
            <a:r>
              <a:rPr lang="LID4096" sz="22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EN VASTE</a:t>
            </a:r>
          </a:p>
          <a:p>
            <a:pPr algn="ctr"/>
            <a:r>
              <a:rPr lang="LID4096" sz="22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CLUBINFO</a:t>
            </a:r>
            <a:endParaRPr lang="en-LT" sz="22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D96F449-FED8-6D7C-2A84-9C0D343951CC}"/>
              </a:ext>
            </a:extLst>
          </p:cNvPr>
          <p:cNvSpPr/>
          <p:nvPr/>
        </p:nvSpPr>
        <p:spPr>
          <a:xfrm>
            <a:off x="7459543" y="3361511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en-LT" sz="22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  <a:p>
            <a:pPr algn="ctr"/>
            <a:endParaRPr lang="LID4096" sz="22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2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FOUTIEVE </a:t>
            </a:r>
          </a:p>
          <a:p>
            <a:pPr algn="ctr"/>
            <a:r>
              <a:rPr lang="LID4096" sz="22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LEDEN</a:t>
            </a:r>
          </a:p>
          <a:p>
            <a:pPr algn="ctr"/>
            <a:r>
              <a:rPr lang="LID4096" sz="22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RECHTZETTEN</a:t>
            </a:r>
            <a:endParaRPr lang="en-LT" sz="22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pic>
        <p:nvPicPr>
          <p:cNvPr id="32" name="Graphic 31" descr="Checkbox Checked with solid fill">
            <a:extLst>
              <a:ext uri="{FF2B5EF4-FFF2-40B4-BE49-F238E27FC236}">
                <a16:creationId xmlns:a16="http://schemas.microsoft.com/office/drawing/2014/main" id="{97AE05E5-621B-0CC4-02BF-CFDBC610EC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168412" y="3593624"/>
            <a:ext cx="618441" cy="61844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7709EEF-8D72-4209-EB17-BCE670AF35DA}"/>
              </a:ext>
            </a:extLst>
          </p:cNvPr>
          <p:cNvSpPr/>
          <p:nvPr/>
        </p:nvSpPr>
        <p:spPr>
          <a:xfrm>
            <a:off x="9847636" y="3361511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latin typeface="Raleway" panose="020B0503030101060003" pitchFamily="34" charset="77"/>
            </a:endParaRPr>
          </a:p>
          <a:p>
            <a:pPr algn="ctr"/>
            <a:endParaRPr lang="en-LT" sz="22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  <a:p>
            <a:pPr algn="ctr"/>
            <a:endParaRPr lang="LID4096" sz="22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2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TOEKENNEN</a:t>
            </a:r>
          </a:p>
          <a:p>
            <a:pPr algn="ctr"/>
            <a:r>
              <a:rPr lang="LID4096" sz="22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VAN SDS- PUNTEN</a:t>
            </a:r>
          </a:p>
          <a:p>
            <a:pPr algn="ctr"/>
            <a:endParaRPr lang="LID4096" sz="25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  <a:p>
            <a:pPr algn="ctr"/>
            <a:endParaRPr lang="en-LT" sz="25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9BA618C-6EF0-94AF-7144-D826FB1DFCCC}"/>
              </a:ext>
            </a:extLst>
          </p:cNvPr>
          <p:cNvSpPr/>
          <p:nvPr/>
        </p:nvSpPr>
        <p:spPr>
          <a:xfrm>
            <a:off x="8318363" y="2252614"/>
            <a:ext cx="2662908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4800" b="1" i="0" u="none" strike="noStrike" kern="1200" cap="none" spc="-150" normalizeH="0" baseline="0" noProof="0" dirty="0">
                <a:solidFill>
                  <a:prstClr val="white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DE CLUB</a:t>
            </a: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E5833D7-9D0F-9D7A-DC5A-69B7C9B4C707}"/>
              </a:ext>
            </a:extLst>
          </p:cNvPr>
          <p:cNvSpPr/>
          <p:nvPr/>
        </p:nvSpPr>
        <p:spPr>
          <a:xfrm>
            <a:off x="6685285" y="2916314"/>
            <a:ext cx="6072327" cy="257452"/>
          </a:xfrm>
          <a:prstGeom prst="mathMinus">
            <a:avLst/>
          </a:prstGeom>
          <a:solidFill>
            <a:schemeClr val="accent1">
              <a:alpha val="55000"/>
            </a:schemeClr>
          </a:solidFill>
          <a:ln w="76200">
            <a:solidFill>
              <a:srgbClr val="2734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5B8F8636-686D-C2D8-0DF3-DFDF36040C02}"/>
              </a:ext>
            </a:extLst>
          </p:cNvPr>
          <p:cNvSpPr/>
          <p:nvPr/>
        </p:nvSpPr>
        <p:spPr>
          <a:xfrm>
            <a:off x="-444340" y="5610588"/>
            <a:ext cx="6072327" cy="257452"/>
          </a:xfrm>
          <a:prstGeom prst="mathMinus">
            <a:avLst/>
          </a:prstGeom>
          <a:solidFill>
            <a:schemeClr val="accent1">
              <a:alpha val="55000"/>
            </a:schemeClr>
          </a:solidFill>
          <a:ln w="76200">
            <a:solidFill>
              <a:srgbClr val="2734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37" name="Graphic 36" descr="Information with solid fill">
            <a:extLst>
              <a:ext uri="{FF2B5EF4-FFF2-40B4-BE49-F238E27FC236}">
                <a16:creationId xmlns:a16="http://schemas.microsoft.com/office/drawing/2014/main" id="{BC503F4A-66F4-9EF2-A1EE-040E49474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85348" y="3593624"/>
            <a:ext cx="618441" cy="618441"/>
          </a:xfrm>
          <a:prstGeom prst="rect">
            <a:avLst/>
          </a:prstGeom>
        </p:spPr>
      </p:pic>
      <p:pic>
        <p:nvPicPr>
          <p:cNvPr id="38" name="Graphic 37" descr="Target Audience with solid fill">
            <a:extLst>
              <a:ext uri="{FF2B5EF4-FFF2-40B4-BE49-F238E27FC236}">
                <a16:creationId xmlns:a16="http://schemas.microsoft.com/office/drawing/2014/main" id="{D74C8876-41D6-B305-3F53-9A389BF120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0551475" y="3593624"/>
            <a:ext cx="618441" cy="618441"/>
          </a:xfrm>
          <a:prstGeom prst="rect">
            <a:avLst/>
          </a:prstGeom>
        </p:spPr>
      </p:pic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434F2E0F-0CC4-67D1-DA33-B4588428EB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36068" y="5705235"/>
            <a:ext cx="2110023" cy="138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477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27348A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8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947643" y="3389971"/>
            <a:ext cx="629671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66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LEDENBEHEER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ID4096" sz="6600" b="1" spc="-150" dirty="0"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EVENTS</a:t>
            </a:r>
            <a:endParaRPr kumimoji="0" lang="en-LT" sz="66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uLnTx/>
              <a:uFillTx/>
              <a:latin typeface="Raleway Black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7" name="Graphic 6" descr="Badge with solid fill">
            <a:extLst>
              <a:ext uri="{FF2B5EF4-FFF2-40B4-BE49-F238E27FC236}">
                <a16:creationId xmlns:a16="http://schemas.microsoft.com/office/drawing/2014/main" id="{3ABC9C15-A943-6549-9279-9BBD8A235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42263" y="459058"/>
            <a:ext cx="3107474" cy="31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76896"/>
      </p:ext>
    </p:extLst>
  </p:cSld>
  <p:clrMapOvr>
    <a:masterClrMapping/>
  </p:clrMapOvr>
  <p:transition spd="slow" advTm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9959097-A326-B537-DDA8-E42D487F7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</a:blip>
          <a:srcRect l="43191" r="31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-1364972" y="-4031970"/>
            <a:ext cx="14921946" cy="14921942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8000" b="1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F5C213-4362-3A83-250D-318CBD6A0873}"/>
              </a:ext>
            </a:extLst>
          </p:cNvPr>
          <p:cNvSpPr/>
          <p:nvPr/>
        </p:nvSpPr>
        <p:spPr>
          <a:xfrm>
            <a:off x="189487" y="5587595"/>
            <a:ext cx="22477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4400" b="1" i="0" u="none" strike="noStrike" kern="1200" cap="none" spc="-150" normalizeH="0" baseline="0" noProof="0" dirty="0">
                <a:solidFill>
                  <a:prstClr val="white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EVENTS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9F005B-5B25-ED5D-C896-B07899BFB3E1}"/>
              </a:ext>
            </a:extLst>
          </p:cNvPr>
          <p:cNvSpPr/>
          <p:nvPr/>
        </p:nvSpPr>
        <p:spPr>
          <a:xfrm>
            <a:off x="126781" y="1282638"/>
            <a:ext cx="2511644" cy="4108512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endParaRPr lang="en-BE" sz="2200" b="1" spc="-150" dirty="0">
              <a:ln w="19050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  <a:p>
            <a:pPr algn="ctr"/>
            <a:r>
              <a:rPr lang="nl-NL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E</a:t>
            </a:r>
            <a:r>
              <a:rPr lang="en-BE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VENT PER DOELGROEP</a:t>
            </a:r>
            <a:r>
              <a:rPr lang="nl-NL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 </a:t>
            </a:r>
            <a:endParaRPr lang="en-BE" sz="2200" b="1" spc="-150" dirty="0">
              <a:ln w="19050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  <a:p>
            <a:pPr algn="ctr"/>
            <a:r>
              <a:rPr lang="en-BE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(U9-U11-U13)</a:t>
            </a:r>
          </a:p>
          <a:p>
            <a:pPr algn="ctr"/>
            <a:r>
              <a:rPr lang="en-BE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LIMIET VAN </a:t>
            </a:r>
          </a:p>
          <a:p>
            <a:pPr algn="ctr"/>
            <a:r>
              <a:rPr lang="en-BE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50 JUDOKA’S /</a:t>
            </a:r>
          </a:p>
          <a:p>
            <a:pPr algn="ctr"/>
            <a:r>
              <a:rPr lang="en-BE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MAT/DAGDEEL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1F4BE2-8C58-452C-3C4A-02415929541C}"/>
              </a:ext>
            </a:extLst>
          </p:cNvPr>
          <p:cNvSpPr/>
          <p:nvPr/>
        </p:nvSpPr>
        <p:spPr>
          <a:xfrm>
            <a:off x="6329797" y="1282638"/>
            <a:ext cx="2511644" cy="4108512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2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NIEUW EVENT?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EVENTVERANT-WOORDELIJKE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MAILEN NAAR </a:t>
            </a:r>
          </a:p>
          <a:p>
            <a:pPr algn="ctr"/>
            <a:r>
              <a:rPr lang="LID4096" sz="22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THANEE</a:t>
            </a:r>
            <a:endParaRPr lang="en-LT" sz="2200" b="1" spc="-150" dirty="0">
              <a:ln w="19050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F12E87-BB41-C54E-AC73-E3DFF8E677F3}"/>
              </a:ext>
            </a:extLst>
          </p:cNvPr>
          <p:cNvSpPr/>
          <p:nvPr/>
        </p:nvSpPr>
        <p:spPr>
          <a:xfrm>
            <a:off x="9418084" y="1282638"/>
            <a:ext cx="2511644" cy="4108512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200" b="1" spc="-150" dirty="0">
                <a:ln w="9525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BETALINGEN</a:t>
            </a:r>
          </a:p>
          <a:p>
            <a:pPr algn="ctr"/>
            <a:r>
              <a:rPr lang="LID4096" sz="2200" b="1" spc="-150" dirty="0">
                <a:ln w="9525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UITSLUITEND</a:t>
            </a:r>
          </a:p>
          <a:p>
            <a:pPr algn="ctr"/>
            <a:r>
              <a:rPr lang="LID4096" sz="2200" b="1" spc="-150" dirty="0">
                <a:ln w="9525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VIA MULTISAFEPAY</a:t>
            </a:r>
            <a:br>
              <a:rPr lang="LID4096" sz="2200" b="1" spc="-150" dirty="0">
                <a:ln w="9525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</a:br>
            <a:r>
              <a:rPr lang="LID4096" sz="2200" b="1" spc="-150" dirty="0">
                <a:ln w="9525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VOOR EVENEMENTEN </a:t>
            </a:r>
          </a:p>
          <a:p>
            <a:pPr algn="ctr"/>
            <a:r>
              <a:rPr lang="LID4096" sz="2200" b="1" spc="-150" dirty="0">
                <a:ln w="9525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VAN JV</a:t>
            </a:r>
            <a:endParaRPr lang="en-LT" sz="2200" b="1" spc="-150" dirty="0">
              <a:ln w="9525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pic>
        <p:nvPicPr>
          <p:cNvPr id="21" name="Graphic 20" descr="Coins with solid fill">
            <a:extLst>
              <a:ext uri="{FF2B5EF4-FFF2-40B4-BE49-F238E27FC236}">
                <a16:creationId xmlns:a16="http://schemas.microsoft.com/office/drawing/2014/main" id="{B5F9A311-C4B2-45CE-BC16-DD5A1EF3B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364685" y="1679097"/>
            <a:ext cx="618441" cy="61844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249DBC1-8CB9-BDC7-E849-8BB25EE1B0CD}"/>
              </a:ext>
            </a:extLst>
          </p:cNvPr>
          <p:cNvSpPr/>
          <p:nvPr/>
        </p:nvSpPr>
        <p:spPr>
          <a:xfrm>
            <a:off x="3228289" y="1282638"/>
            <a:ext cx="2511644" cy="4108512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2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ALLE </a:t>
            </a:r>
          </a:p>
          <a:p>
            <a:pPr algn="ctr"/>
            <a:r>
              <a:rPr lang="en-LT" sz="22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GEGEVENS</a:t>
            </a:r>
          </a:p>
          <a:p>
            <a:pPr algn="ctr"/>
            <a:r>
              <a:rPr lang="LID4096" sz="22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CORRECT </a:t>
            </a:r>
          </a:p>
          <a:p>
            <a:pPr algn="ctr"/>
            <a:r>
              <a:rPr lang="LID4096" sz="22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AANVULLEN</a:t>
            </a:r>
            <a:endParaRPr lang="en-LT" sz="22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sp>
        <p:nvSpPr>
          <p:cNvPr id="28" name="Minus Sign 27">
            <a:extLst>
              <a:ext uri="{FF2B5EF4-FFF2-40B4-BE49-F238E27FC236}">
                <a16:creationId xmlns:a16="http://schemas.microsoft.com/office/drawing/2014/main" id="{6FF6E244-5729-6117-D842-D10D208988E2}"/>
              </a:ext>
            </a:extLst>
          </p:cNvPr>
          <p:cNvSpPr/>
          <p:nvPr/>
        </p:nvSpPr>
        <p:spPr>
          <a:xfrm>
            <a:off x="-444340" y="6211437"/>
            <a:ext cx="6072327" cy="257452"/>
          </a:xfrm>
          <a:prstGeom prst="mathMinus">
            <a:avLst/>
          </a:prstGeom>
          <a:solidFill>
            <a:schemeClr val="accent1">
              <a:alpha val="55000"/>
            </a:schemeClr>
          </a:solidFill>
          <a:ln w="76200">
            <a:solidFill>
              <a:srgbClr val="2734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9" name="Graphic 28" descr="Blog with solid fill">
            <a:extLst>
              <a:ext uri="{FF2B5EF4-FFF2-40B4-BE49-F238E27FC236}">
                <a16:creationId xmlns:a16="http://schemas.microsoft.com/office/drawing/2014/main" id="{3A9F04C4-CB27-42C6-85AD-F3404993E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73382" y="1679099"/>
            <a:ext cx="618441" cy="618441"/>
          </a:xfrm>
          <a:prstGeom prst="rect">
            <a:avLst/>
          </a:prstGeom>
        </p:spPr>
      </p:pic>
      <p:pic>
        <p:nvPicPr>
          <p:cNvPr id="7" name="Graphic 6" descr="Envelope with solid fill">
            <a:extLst>
              <a:ext uri="{FF2B5EF4-FFF2-40B4-BE49-F238E27FC236}">
                <a16:creationId xmlns:a16="http://schemas.microsoft.com/office/drawing/2014/main" id="{001369E7-A7D8-201B-1CB0-ACC8A43E8F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276398" y="1679098"/>
            <a:ext cx="618441" cy="618441"/>
          </a:xfrm>
          <a:prstGeom prst="rect">
            <a:avLst/>
          </a:prstGeom>
        </p:spPr>
      </p:pic>
      <p:pic>
        <p:nvPicPr>
          <p:cNvPr id="19" name="Graphic 18" descr="Internet with solid fill">
            <a:extLst>
              <a:ext uri="{FF2B5EF4-FFF2-40B4-BE49-F238E27FC236}">
                <a16:creationId xmlns:a16="http://schemas.microsoft.com/office/drawing/2014/main" id="{052771D1-B439-FC17-1D38-9D10D385D1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174890" y="1677192"/>
            <a:ext cx="618441" cy="618441"/>
          </a:xfrm>
          <a:prstGeom prst="rect">
            <a:avLst/>
          </a:prstGeom>
        </p:spPr>
      </p:pic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952B659B-F300-CFA8-5FD2-60F5040526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36068" y="5705235"/>
            <a:ext cx="2110023" cy="138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570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27348A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8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947643" y="3389971"/>
            <a:ext cx="62967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60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ETHIAS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ID4096" sz="6000" b="1" spc="-150" dirty="0"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VERZEKERING</a:t>
            </a:r>
            <a:endParaRPr kumimoji="0" lang="en-LT" sz="60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uLnTx/>
              <a:uFillTx/>
              <a:latin typeface="Raleway Black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7" name="Graphic 6" descr="Badge 3 with solid fill">
            <a:extLst>
              <a:ext uri="{FF2B5EF4-FFF2-40B4-BE49-F238E27FC236}">
                <a16:creationId xmlns:a16="http://schemas.microsoft.com/office/drawing/2014/main" id="{3ABC9C15-A943-6549-9279-9BBD8A235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42263" y="459058"/>
            <a:ext cx="3107474" cy="31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88635"/>
      </p:ext>
    </p:extLst>
  </p:cSld>
  <p:clrMapOvr>
    <a:masterClrMapping/>
  </p:clrMapOvr>
  <p:transition spd="slow" advTm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8606A222-E734-D780-9C9E-055066F0D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</a:blip>
          <a:srcRect l="43191" r="31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-1364972" y="-4031970"/>
            <a:ext cx="14921946" cy="14921942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8000" b="1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E1FC6F-6362-0697-C662-B4CB16DE6D78}"/>
              </a:ext>
            </a:extLst>
          </p:cNvPr>
          <p:cNvSpPr/>
          <p:nvPr/>
        </p:nvSpPr>
        <p:spPr>
          <a:xfrm>
            <a:off x="270235" y="4969873"/>
            <a:ext cx="45977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4400" b="1" i="0" u="none" strike="noStrike" kern="1200" cap="none" spc="-150" normalizeH="0" baseline="0" noProof="0" dirty="0">
                <a:solidFill>
                  <a:prstClr val="white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NIEUW SYSTEEM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EABD6F-A049-020B-ADD1-BB4CC6D9D3ED}"/>
              </a:ext>
            </a:extLst>
          </p:cNvPr>
          <p:cNvSpPr/>
          <p:nvPr/>
        </p:nvSpPr>
        <p:spPr>
          <a:xfrm>
            <a:off x="295264" y="646563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GEEN</a:t>
            </a:r>
          </a:p>
          <a:p>
            <a:pPr algn="ctr"/>
            <a:r>
              <a:rPr lang="LID4096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E-MAIL</a:t>
            </a:r>
            <a:r>
              <a:rPr lang="en-LT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 ONTVANGEN</a:t>
            </a:r>
          </a:p>
        </p:txBody>
      </p:sp>
      <p:pic>
        <p:nvPicPr>
          <p:cNvPr id="7" name="Graphic 6" descr="Envelope with solid fill">
            <a:extLst>
              <a:ext uri="{FF2B5EF4-FFF2-40B4-BE49-F238E27FC236}">
                <a16:creationId xmlns:a16="http://schemas.microsoft.com/office/drawing/2014/main" id="{18EC0471-DAB5-E355-8AC5-33F02C14D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04133" y="878676"/>
            <a:ext cx="618441" cy="61844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4F57611-F003-854E-29D1-1931621F0D99}"/>
              </a:ext>
            </a:extLst>
          </p:cNvPr>
          <p:cNvSpPr/>
          <p:nvPr/>
        </p:nvSpPr>
        <p:spPr>
          <a:xfrm>
            <a:off x="2683357" y="646563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LOGIN VIA</a:t>
            </a:r>
          </a:p>
          <a:p>
            <a:pPr algn="ctr"/>
            <a:r>
              <a:rPr lang="LID4096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OUD </a:t>
            </a:r>
          </a:p>
          <a:p>
            <a:pPr algn="ctr"/>
            <a:r>
              <a:rPr lang="LID4096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PLATFORM</a:t>
            </a:r>
            <a:endParaRPr lang="en-LT" sz="2500" b="1" spc="-150" dirty="0">
              <a:ln w="19050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pic>
        <p:nvPicPr>
          <p:cNvPr id="17" name="Graphic 16" descr="Internet with solid fill">
            <a:extLst>
              <a:ext uri="{FF2B5EF4-FFF2-40B4-BE49-F238E27FC236}">
                <a16:creationId xmlns:a16="http://schemas.microsoft.com/office/drawing/2014/main" id="{AAB7FF28-56AF-FCAA-6CF6-C8DCD37DE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92226" y="878676"/>
            <a:ext cx="618441" cy="6184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C42D59-62D2-CF23-EC7A-E1B9511F4C18}"/>
              </a:ext>
            </a:extLst>
          </p:cNvPr>
          <p:cNvSpPr/>
          <p:nvPr/>
        </p:nvSpPr>
        <p:spPr>
          <a:xfrm>
            <a:off x="5071450" y="646563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ln w="9525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LOGIN !?</a:t>
            </a:r>
          </a:p>
          <a:p>
            <a:pPr algn="ctr"/>
            <a:r>
              <a:rPr lang="LID4096" sz="2500" b="1" spc="-150" dirty="0">
                <a:ln w="9525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AANVRAGEN</a:t>
            </a:r>
          </a:p>
          <a:p>
            <a:pPr algn="ctr"/>
            <a:r>
              <a:rPr lang="LID4096" sz="2500" b="1" spc="-150" dirty="0">
                <a:ln w="9525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VIA MAIL</a:t>
            </a:r>
            <a:endParaRPr lang="en-LT" sz="2500" b="1" spc="-150" dirty="0">
              <a:ln w="9525">
                <a:noFill/>
              </a:ln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pic>
        <p:nvPicPr>
          <p:cNvPr id="19" name="Graphic 18" descr="Questions with solid fill">
            <a:extLst>
              <a:ext uri="{FF2B5EF4-FFF2-40B4-BE49-F238E27FC236}">
                <a16:creationId xmlns:a16="http://schemas.microsoft.com/office/drawing/2014/main" id="{ADD9EA79-E22E-D5CA-D46D-02FF0BD0E0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775289" y="878676"/>
            <a:ext cx="618441" cy="61844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B092C14-70F8-F8DC-9FCE-5BB83CBB7297}"/>
              </a:ext>
            </a:extLst>
          </p:cNvPr>
          <p:cNvSpPr/>
          <p:nvPr/>
        </p:nvSpPr>
        <p:spPr>
          <a:xfrm>
            <a:off x="5071450" y="3361511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EMAIL ONTVANGEN</a:t>
            </a:r>
          </a:p>
          <a:p>
            <a:pPr algn="ctr"/>
            <a:r>
              <a:rPr lang="LID4096" sz="25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ETHIAS</a:t>
            </a:r>
            <a:endParaRPr lang="en-LT" sz="25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8A407F-4F13-1A3C-7613-C298C8CA6429}"/>
              </a:ext>
            </a:extLst>
          </p:cNvPr>
          <p:cNvSpPr/>
          <p:nvPr/>
        </p:nvSpPr>
        <p:spPr>
          <a:xfrm>
            <a:off x="7459543" y="3361511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ACCOUNT</a:t>
            </a:r>
          </a:p>
          <a:p>
            <a:pPr algn="ctr"/>
            <a:r>
              <a:rPr lang="LID4096" sz="25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ACTIVEREN</a:t>
            </a:r>
          </a:p>
          <a:p>
            <a:pPr algn="ctr"/>
            <a:r>
              <a:rPr lang="LID4096" sz="25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SECRETARIS</a:t>
            </a:r>
            <a:endParaRPr lang="en-LT" sz="25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pic>
        <p:nvPicPr>
          <p:cNvPr id="23" name="Graphic 22" descr="Checkbox Checked with solid fill">
            <a:extLst>
              <a:ext uri="{FF2B5EF4-FFF2-40B4-BE49-F238E27FC236}">
                <a16:creationId xmlns:a16="http://schemas.microsoft.com/office/drawing/2014/main" id="{C31314B8-3A61-7663-38A8-EA71438600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168412" y="3593624"/>
            <a:ext cx="618441" cy="61844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3234255-3E2D-91FC-20AA-BBDB21F30991}"/>
              </a:ext>
            </a:extLst>
          </p:cNvPr>
          <p:cNvSpPr/>
          <p:nvPr/>
        </p:nvSpPr>
        <p:spPr>
          <a:xfrm>
            <a:off x="9847636" y="3361511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VRAGEN?</a:t>
            </a:r>
          </a:p>
          <a:p>
            <a:pPr algn="ctr"/>
            <a:r>
              <a:rPr lang="LID4096" sz="25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HELPDESK</a:t>
            </a:r>
          </a:p>
          <a:p>
            <a:pPr algn="ctr"/>
            <a:r>
              <a:rPr lang="LID4096" sz="25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ETHIAS</a:t>
            </a:r>
            <a:endParaRPr lang="en-LT" sz="25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8E731B-A133-ACF2-6832-6DCF95DC6A52}"/>
              </a:ext>
            </a:extLst>
          </p:cNvPr>
          <p:cNvSpPr/>
          <p:nvPr/>
        </p:nvSpPr>
        <p:spPr>
          <a:xfrm>
            <a:off x="7502433" y="2252614"/>
            <a:ext cx="4294765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4800" b="1" i="0" u="none" strike="noStrike" kern="1200" cap="none" spc="-150" normalizeH="0" baseline="0" noProof="0" dirty="0">
                <a:solidFill>
                  <a:prstClr val="white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OUD SYSTEEM</a:t>
            </a:r>
          </a:p>
        </p:txBody>
      </p:sp>
      <p:sp>
        <p:nvSpPr>
          <p:cNvPr id="27" name="Minus Sign 26">
            <a:extLst>
              <a:ext uri="{FF2B5EF4-FFF2-40B4-BE49-F238E27FC236}">
                <a16:creationId xmlns:a16="http://schemas.microsoft.com/office/drawing/2014/main" id="{A29C96A9-98BC-88EB-DF07-E12E52B4A35D}"/>
              </a:ext>
            </a:extLst>
          </p:cNvPr>
          <p:cNvSpPr/>
          <p:nvPr/>
        </p:nvSpPr>
        <p:spPr>
          <a:xfrm>
            <a:off x="6685285" y="2916314"/>
            <a:ext cx="6072327" cy="257452"/>
          </a:xfrm>
          <a:prstGeom prst="mathMinus">
            <a:avLst/>
          </a:prstGeom>
          <a:solidFill>
            <a:schemeClr val="accent1">
              <a:alpha val="55000"/>
            </a:schemeClr>
          </a:solidFill>
          <a:ln w="76200">
            <a:solidFill>
              <a:srgbClr val="2734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" name="Minus Sign 27">
            <a:extLst>
              <a:ext uri="{FF2B5EF4-FFF2-40B4-BE49-F238E27FC236}">
                <a16:creationId xmlns:a16="http://schemas.microsoft.com/office/drawing/2014/main" id="{0602D11D-0262-0034-F8E0-5DC19D46F97A}"/>
              </a:ext>
            </a:extLst>
          </p:cNvPr>
          <p:cNvSpPr/>
          <p:nvPr/>
        </p:nvSpPr>
        <p:spPr>
          <a:xfrm>
            <a:off x="-444340" y="5610588"/>
            <a:ext cx="6072327" cy="257452"/>
          </a:xfrm>
          <a:prstGeom prst="mathMinus">
            <a:avLst/>
          </a:prstGeom>
          <a:solidFill>
            <a:schemeClr val="accent1">
              <a:alpha val="55000"/>
            </a:schemeClr>
          </a:solidFill>
          <a:ln w="76200">
            <a:solidFill>
              <a:srgbClr val="2734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65E73747-6C2F-1AB4-FC7C-C9277B5390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36068" y="5705235"/>
            <a:ext cx="2110023" cy="1384878"/>
          </a:xfrm>
          <a:prstGeom prst="rect">
            <a:avLst/>
          </a:prstGeom>
        </p:spPr>
      </p:pic>
      <p:pic>
        <p:nvPicPr>
          <p:cNvPr id="30" name="Graphic 29" descr="Envelope with solid fill">
            <a:extLst>
              <a:ext uri="{FF2B5EF4-FFF2-40B4-BE49-F238E27FC236}">
                <a16:creationId xmlns:a16="http://schemas.microsoft.com/office/drawing/2014/main" id="{80D5B76A-C199-1B8E-EE69-02DF1CDA3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85348" y="3593624"/>
            <a:ext cx="618441" cy="618441"/>
          </a:xfrm>
          <a:prstGeom prst="rect">
            <a:avLst/>
          </a:prstGeom>
        </p:spPr>
      </p:pic>
      <p:pic>
        <p:nvPicPr>
          <p:cNvPr id="31" name="Graphic 30" descr="Questions with solid fill">
            <a:extLst>
              <a:ext uri="{FF2B5EF4-FFF2-40B4-BE49-F238E27FC236}">
                <a16:creationId xmlns:a16="http://schemas.microsoft.com/office/drawing/2014/main" id="{15C95354-03B7-AFB0-66BF-2860BD4FD4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551475" y="3593624"/>
            <a:ext cx="618441" cy="61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835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27348A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8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947643" y="3389971"/>
            <a:ext cx="629671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66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TRANSFERS  HERSTART</a:t>
            </a:r>
          </a:p>
        </p:txBody>
      </p:sp>
      <p:pic>
        <p:nvPicPr>
          <p:cNvPr id="7" name="Graphic 6" descr="Badge 4 with solid fill">
            <a:extLst>
              <a:ext uri="{FF2B5EF4-FFF2-40B4-BE49-F238E27FC236}">
                <a16:creationId xmlns:a16="http://schemas.microsoft.com/office/drawing/2014/main" id="{3ABC9C15-A943-6549-9279-9BBD8A235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42263" y="459058"/>
            <a:ext cx="3107474" cy="31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08809"/>
      </p:ext>
    </p:extLst>
  </p:cSld>
  <p:clrMapOvr>
    <a:masterClrMapping/>
  </p:clrMapOvr>
  <p:transition spd="slow" advTm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BFCC3F7-22DA-7637-F0AA-8612DF120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</a:blip>
          <a:srcRect l="43191" r="31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-1364972" y="-4031970"/>
            <a:ext cx="14921946" cy="14921942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8000" b="1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BA49A1-C4F8-6543-8240-061A4699B32F}"/>
              </a:ext>
            </a:extLst>
          </p:cNvPr>
          <p:cNvSpPr/>
          <p:nvPr/>
        </p:nvSpPr>
        <p:spPr>
          <a:xfrm>
            <a:off x="563865" y="4806959"/>
            <a:ext cx="40559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6000" b="1" spc="-150" dirty="0">
                <a:solidFill>
                  <a:prstClr val="white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HERSTART</a:t>
            </a:r>
            <a:endParaRPr kumimoji="0" lang="en-LT" sz="6000" b="1" i="0" u="none" strike="noStrike" kern="1200" cap="none" spc="-150" normalizeH="0" baseline="0" noProof="0" dirty="0">
              <a:solidFill>
                <a:prstClr val="white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uLnTx/>
              <a:uFillTx/>
              <a:latin typeface="Raleway Black" panose="020B0503030101060003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D56E43-00C0-FDDD-CFD0-12BC51336C47}"/>
              </a:ext>
            </a:extLst>
          </p:cNvPr>
          <p:cNvSpPr/>
          <p:nvPr/>
        </p:nvSpPr>
        <p:spPr>
          <a:xfrm>
            <a:off x="295264" y="646563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NIEUW</a:t>
            </a:r>
          </a:p>
          <a:p>
            <a:pPr algn="ctr"/>
            <a:r>
              <a:rPr lang="LID4096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TRANSFER-</a:t>
            </a:r>
            <a:r>
              <a:rPr lang="en-LT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 DOCUMENT</a:t>
            </a:r>
          </a:p>
        </p:txBody>
      </p:sp>
      <p:pic>
        <p:nvPicPr>
          <p:cNvPr id="5" name="Graphic 4" descr="Contract with solid fill">
            <a:hlinkClick r:id="rId4"/>
            <a:extLst>
              <a:ext uri="{FF2B5EF4-FFF2-40B4-BE49-F238E27FC236}">
                <a16:creationId xmlns:a16="http://schemas.microsoft.com/office/drawing/2014/main" id="{6D392CA5-A243-690F-A131-89E3757B4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04133" y="878676"/>
            <a:ext cx="618441" cy="6184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60EFDE-E180-65DE-87F4-45238690A9CA}"/>
              </a:ext>
            </a:extLst>
          </p:cNvPr>
          <p:cNvSpPr/>
          <p:nvPr/>
        </p:nvSpPr>
        <p:spPr>
          <a:xfrm>
            <a:off x="2683357" y="646563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NIEUWE</a:t>
            </a:r>
          </a:p>
          <a:p>
            <a:pPr algn="ctr"/>
            <a:r>
              <a:rPr lang="LID4096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LOCATIE</a:t>
            </a:r>
            <a:r>
              <a:rPr lang="en-LT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 WEBSITE</a:t>
            </a:r>
          </a:p>
        </p:txBody>
      </p:sp>
      <p:pic>
        <p:nvPicPr>
          <p:cNvPr id="9" name="Graphic 8" descr="Direction with solid fill">
            <a:hlinkClick r:id="rId7"/>
            <a:extLst>
              <a:ext uri="{FF2B5EF4-FFF2-40B4-BE49-F238E27FC236}">
                <a16:creationId xmlns:a16="http://schemas.microsoft.com/office/drawing/2014/main" id="{DB552874-6D94-795E-2B0B-1DD72F1FBD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392226" y="878676"/>
            <a:ext cx="618441" cy="6184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689A5A6-52A6-DEA3-233D-F11F16C029AB}"/>
              </a:ext>
            </a:extLst>
          </p:cNvPr>
          <p:cNvSpPr/>
          <p:nvPr/>
        </p:nvSpPr>
        <p:spPr>
          <a:xfrm>
            <a:off x="5071450" y="646563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ln w="9525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TWEETALIG</a:t>
            </a:r>
          </a:p>
          <a:p>
            <a:pPr algn="ctr"/>
            <a:r>
              <a:rPr lang="LID4096" sz="2500" b="1" spc="-150" dirty="0">
                <a:ln w="9525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DOCUMENT</a:t>
            </a:r>
            <a:r>
              <a:rPr lang="en-LT" sz="2500" b="1" spc="-150" dirty="0">
                <a:ln w="9525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 JWB</a:t>
            </a:r>
          </a:p>
        </p:txBody>
      </p:sp>
      <p:pic>
        <p:nvPicPr>
          <p:cNvPr id="11" name="Graphic 10" descr="Paper with solid fill">
            <a:hlinkClick r:id="rId10"/>
            <a:extLst>
              <a:ext uri="{FF2B5EF4-FFF2-40B4-BE49-F238E27FC236}">
                <a16:creationId xmlns:a16="http://schemas.microsoft.com/office/drawing/2014/main" id="{99860483-CF9E-A0E4-FFCD-6757205B80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775289" y="878676"/>
            <a:ext cx="618441" cy="6184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105C9C-93CB-0E23-F7EA-12477B8A385A}"/>
              </a:ext>
            </a:extLst>
          </p:cNvPr>
          <p:cNvSpPr/>
          <p:nvPr/>
        </p:nvSpPr>
        <p:spPr>
          <a:xfrm>
            <a:off x="5071450" y="3361511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NIEUWE</a:t>
            </a:r>
          </a:p>
          <a:p>
            <a:pPr algn="ctr"/>
            <a:r>
              <a:rPr lang="LID4096" sz="25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AANVRAAG-</a:t>
            </a:r>
          </a:p>
          <a:p>
            <a:pPr algn="ctr"/>
            <a:r>
              <a:rPr lang="LID4096" sz="25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METHODE</a:t>
            </a:r>
            <a:endParaRPr lang="en-LT" sz="25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pic>
        <p:nvPicPr>
          <p:cNvPr id="14" name="Graphic 13" descr="Online meeting with solid fill">
            <a:hlinkClick r:id="rId13"/>
            <a:extLst>
              <a:ext uri="{FF2B5EF4-FFF2-40B4-BE49-F238E27FC236}">
                <a16:creationId xmlns:a16="http://schemas.microsoft.com/office/drawing/2014/main" id="{15103582-63CC-691A-B2FE-6B308F59F9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5780319" y="3593624"/>
            <a:ext cx="618441" cy="6184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6AC53A-FEE7-7DA0-2D63-2A9C284D495D}"/>
              </a:ext>
            </a:extLst>
          </p:cNvPr>
          <p:cNvSpPr/>
          <p:nvPr/>
        </p:nvSpPr>
        <p:spPr>
          <a:xfrm>
            <a:off x="7459543" y="3361511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NIEUWE</a:t>
            </a:r>
          </a:p>
          <a:p>
            <a:pPr algn="ctr"/>
            <a:r>
              <a:rPr lang="LID4096" sz="25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LOCATIE</a:t>
            </a:r>
            <a:r>
              <a:rPr lang="en-LT" sz="25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 WEBSITE</a:t>
            </a:r>
          </a:p>
        </p:txBody>
      </p:sp>
      <p:pic>
        <p:nvPicPr>
          <p:cNvPr id="16" name="Graphic 15" descr="Direction with solid fill">
            <a:hlinkClick r:id="rId16"/>
            <a:extLst>
              <a:ext uri="{FF2B5EF4-FFF2-40B4-BE49-F238E27FC236}">
                <a16:creationId xmlns:a16="http://schemas.microsoft.com/office/drawing/2014/main" id="{3A143A78-31F0-E6CD-DE0A-5A0713BA4B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168412" y="3593624"/>
            <a:ext cx="618441" cy="61844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DB5891A-07B3-4F53-5E7D-266FBBBFFC5A}"/>
              </a:ext>
            </a:extLst>
          </p:cNvPr>
          <p:cNvSpPr/>
          <p:nvPr/>
        </p:nvSpPr>
        <p:spPr>
          <a:xfrm>
            <a:off x="9847636" y="3361511"/>
            <a:ext cx="2036181" cy="2398477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NA </a:t>
            </a:r>
          </a:p>
          <a:p>
            <a:pPr algn="ctr"/>
            <a:r>
              <a:rPr lang="en-LT" sz="25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2 JAAR</a:t>
            </a:r>
          </a:p>
          <a:p>
            <a:pPr algn="ctr"/>
            <a:r>
              <a:rPr lang="LID4096" sz="2500" b="1" spc="-150" dirty="0">
                <a:solidFill>
                  <a:srgbClr val="27348A"/>
                </a:solidFill>
                <a:latin typeface="Raleway" panose="020B0503030101060003" pitchFamily="34" charset="77"/>
              </a:rPr>
              <a:t>INACTIVITEIT</a:t>
            </a:r>
            <a:endParaRPr lang="en-LT" sz="2500" b="1" spc="-150" dirty="0">
              <a:solidFill>
                <a:srgbClr val="27348A"/>
              </a:solidFill>
              <a:latin typeface="Raleway" panose="020B0503030101060003" pitchFamily="34" charset="77"/>
            </a:endParaRPr>
          </a:p>
        </p:txBody>
      </p:sp>
      <p:pic>
        <p:nvPicPr>
          <p:cNvPr id="18" name="Graphic 17" descr="Megaphone1 with solid fill">
            <a:extLst>
              <a:ext uri="{FF2B5EF4-FFF2-40B4-BE49-F238E27FC236}">
                <a16:creationId xmlns:a16="http://schemas.microsoft.com/office/drawing/2014/main" id="{0D74DCF6-6C9A-7802-BDDF-57E9556593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0551475" y="3593624"/>
            <a:ext cx="618441" cy="618441"/>
          </a:xfrm>
          <a:prstGeom prst="rect">
            <a:avLst/>
          </a:prstGeom>
        </p:spPr>
      </p:pic>
      <p:sp>
        <p:nvSpPr>
          <p:cNvPr id="19" name="Minus Sign 18">
            <a:extLst>
              <a:ext uri="{FF2B5EF4-FFF2-40B4-BE49-F238E27FC236}">
                <a16:creationId xmlns:a16="http://schemas.microsoft.com/office/drawing/2014/main" id="{8809B959-03A7-C133-313F-3A406D54611A}"/>
              </a:ext>
            </a:extLst>
          </p:cNvPr>
          <p:cNvSpPr/>
          <p:nvPr/>
        </p:nvSpPr>
        <p:spPr>
          <a:xfrm>
            <a:off x="6685285" y="2916314"/>
            <a:ext cx="6072327" cy="257452"/>
          </a:xfrm>
          <a:prstGeom prst="mathMinus">
            <a:avLst/>
          </a:prstGeom>
          <a:solidFill>
            <a:schemeClr val="accent1">
              <a:alpha val="55000"/>
            </a:schemeClr>
          </a:solidFill>
          <a:ln w="76200">
            <a:solidFill>
              <a:srgbClr val="2734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" name="Minus Sign 19">
            <a:extLst>
              <a:ext uri="{FF2B5EF4-FFF2-40B4-BE49-F238E27FC236}">
                <a16:creationId xmlns:a16="http://schemas.microsoft.com/office/drawing/2014/main" id="{A93B0969-95BE-9987-AE9D-6327C6BC4C10}"/>
              </a:ext>
            </a:extLst>
          </p:cNvPr>
          <p:cNvSpPr/>
          <p:nvPr/>
        </p:nvSpPr>
        <p:spPr>
          <a:xfrm>
            <a:off x="-461638" y="5631262"/>
            <a:ext cx="6137430" cy="257452"/>
          </a:xfrm>
          <a:prstGeom prst="mathMinus">
            <a:avLst/>
          </a:prstGeom>
          <a:solidFill>
            <a:schemeClr val="accent1">
              <a:alpha val="55000"/>
            </a:schemeClr>
          </a:solidFill>
          <a:ln w="76200">
            <a:solidFill>
              <a:srgbClr val="2734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2FE025C-7361-0FA8-65F3-09F8352110B2}"/>
              </a:ext>
            </a:extLst>
          </p:cNvPr>
          <p:cNvSpPr/>
          <p:nvPr/>
        </p:nvSpPr>
        <p:spPr>
          <a:xfrm>
            <a:off x="7417531" y="2085340"/>
            <a:ext cx="4466286" cy="101566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6000" b="1" spc="-150" dirty="0">
                <a:solidFill>
                  <a:prstClr val="white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TRANSFERS</a:t>
            </a:r>
            <a:endParaRPr kumimoji="0" lang="en-LT" sz="6000" b="1" i="0" u="none" strike="noStrike" kern="1200" cap="none" spc="-150" normalizeH="0" baseline="0" noProof="0" dirty="0">
              <a:solidFill>
                <a:prstClr val="white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uLnTx/>
              <a:uFillTx/>
              <a:latin typeface="Raleway Black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251D076A-ABE9-CA92-F532-0F2B3128D86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36068" y="5705235"/>
            <a:ext cx="2110023" cy="138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03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27348A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947643" y="3389971"/>
            <a:ext cx="62967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60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ADMINISTRATIEF</a:t>
            </a:r>
          </a:p>
        </p:txBody>
      </p:sp>
      <p:pic>
        <p:nvPicPr>
          <p:cNvPr id="5" name="Graphic 4" descr="Bar graph with upward trend with solid fill">
            <a:extLst>
              <a:ext uri="{FF2B5EF4-FFF2-40B4-BE49-F238E27FC236}">
                <a16:creationId xmlns:a16="http://schemas.microsoft.com/office/drawing/2014/main" id="{D06CA14A-1988-B749-953E-210BAD5FF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3346" y="1035204"/>
            <a:ext cx="2505308" cy="2505308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7597831"/>
      </p:ext>
    </p:extLst>
  </p:cSld>
  <p:clrMapOvr>
    <a:masterClrMapping/>
  </p:clrMapOvr>
  <p:transition spd="slow" advTm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D7294908-9A58-794A-B85A-622DC85DA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70000"/>
          </a:blip>
          <a:srcRect l="43191" r="31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-1364972" y="-4031970"/>
            <a:ext cx="14921946" cy="14921942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pic>
        <p:nvPicPr>
          <p:cNvPr id="5" name="Graphic 4" descr="Bar graph with upward trend with solid fill">
            <a:extLst>
              <a:ext uri="{FF2B5EF4-FFF2-40B4-BE49-F238E27FC236}">
                <a16:creationId xmlns:a16="http://schemas.microsoft.com/office/drawing/2014/main" id="{D06CA14A-1988-B749-953E-210BAD5FF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8605" y="399586"/>
            <a:ext cx="1434790" cy="1434790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BA49A1-C4F8-6543-8240-061A4699B32F}"/>
              </a:ext>
            </a:extLst>
          </p:cNvPr>
          <p:cNvSpPr/>
          <p:nvPr/>
        </p:nvSpPr>
        <p:spPr>
          <a:xfrm>
            <a:off x="1451144" y="1834088"/>
            <a:ext cx="92897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LT" sz="8800" b="1" spc="-150" dirty="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ADMINISTRATIEF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00E2B7-AD5C-46DE-00C4-533FDE3E40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4235" y="5705223"/>
            <a:ext cx="2109399" cy="1383912"/>
          </a:xfrm>
          <a:prstGeom prst="rect">
            <a:avLst/>
          </a:prstGeom>
        </p:spPr>
      </p:pic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4" name="Section Zoom 3">
                <a:extLst>
                  <a:ext uri="{FF2B5EF4-FFF2-40B4-BE49-F238E27FC236}">
                    <a16:creationId xmlns:a16="http://schemas.microsoft.com/office/drawing/2014/main" id="{5958FE1C-8053-A761-E717-1A173E810DD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34860725"/>
                  </p:ext>
                </p:extLst>
              </p:nvPr>
            </p:nvGraphicFramePr>
            <p:xfrm>
              <a:off x="615821" y="4121609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99B4DBE9-36A9-4289-8DD3-227391031416}">
                    <psez:zmPr id="{86EE55AF-EB63-4C95-8CC9-F214A309C0DD}" transitionDur="1000" showBg="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4" name="Section Zoom 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5958FE1C-8053-A761-E717-1A173E810D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5821" y="4121609"/>
                <a:ext cx="3048000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8" name="Section Zoom 7">
                <a:extLst>
                  <a:ext uri="{FF2B5EF4-FFF2-40B4-BE49-F238E27FC236}">
                    <a16:creationId xmlns:a16="http://schemas.microsoft.com/office/drawing/2014/main" id="{2AD300D8-538C-9974-077D-639819735B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77338466"/>
                  </p:ext>
                </p:extLst>
              </p:nvPr>
            </p:nvGraphicFramePr>
            <p:xfrm>
              <a:off x="3398040" y="4120603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9FA80EBD-8714-46DC-8EAF-50F68D903F88}">
                    <psez:zmPr id="{BEAA5A4D-5E8B-4AB0-9613-9B5C547E0557}" transitionDur="1000" showBg="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8" name="Section Zoom 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AD300D8-538C-9974-077D-639819735B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98040" y="4120603"/>
                <a:ext cx="3048000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9" name="Section Zoom 8">
                <a:extLst>
                  <a:ext uri="{FF2B5EF4-FFF2-40B4-BE49-F238E27FC236}">
                    <a16:creationId xmlns:a16="http://schemas.microsoft.com/office/drawing/2014/main" id="{42B1A269-E743-1FC4-052F-B6B273E9E62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55356671"/>
                  </p:ext>
                </p:extLst>
              </p:nvPr>
            </p:nvGraphicFramePr>
            <p:xfrm>
              <a:off x="6271020" y="4120603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827FF1D5-95ED-4207-82FB-D3D5F386D3CF}">
                    <psez:zmPr id="{3E89EFE8-84D7-4373-8795-D82331123B76}" transitionDur="1000" showBg="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9" name="Section Zoom 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42B1A269-E743-1FC4-052F-B6B273E9E6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71020" y="4120603"/>
                <a:ext cx="3048000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10" name="Section Zoom 9">
                <a:extLst>
                  <a:ext uri="{FF2B5EF4-FFF2-40B4-BE49-F238E27FC236}">
                    <a16:creationId xmlns:a16="http://schemas.microsoft.com/office/drawing/2014/main" id="{2344A9A9-24D6-3105-3834-9C370F72B5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95038186"/>
                  </p:ext>
                </p:extLst>
              </p:nvPr>
            </p:nvGraphicFramePr>
            <p:xfrm>
              <a:off x="9053239" y="4121609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6BD6F7AF-AB0D-4BA2-88B8-3172551EDA21}">
                    <psez:zmPr id="{1998ED26-CDF1-452A-98D7-EEEFFF38B8AE}" transitionDur="1000" showBg="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0" name="Section Zoom 9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2344A9A9-24D6-3105-3834-9C370F72B5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53239" y="4121609"/>
                <a:ext cx="3048000" cy="1714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1872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27348A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947643" y="3389971"/>
            <a:ext cx="62967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60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SPORT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ID4096" sz="6000" b="1" spc="-150" dirty="0"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TECHNISCH</a:t>
            </a:r>
            <a:endParaRPr kumimoji="0" lang="en-LT" sz="60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uLnTx/>
              <a:uFillTx/>
              <a:latin typeface="Raleway Black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5" name="Graphic 4" descr="Target with solid fill">
            <a:extLst>
              <a:ext uri="{FF2B5EF4-FFF2-40B4-BE49-F238E27FC236}">
                <a16:creationId xmlns:a16="http://schemas.microsoft.com/office/drawing/2014/main" id="{D06CA14A-1988-B749-953E-210BAD5FF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43346" y="1035204"/>
            <a:ext cx="2505308" cy="2505308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7266877"/>
      </p:ext>
    </p:extLst>
  </p:cSld>
  <p:clrMapOvr>
    <a:masterClrMapping/>
  </p:clrMapOvr>
  <p:transition spd="slow" advTm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D7294908-9A58-794A-B85A-622DC85DA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</a:blip>
          <a:srcRect l="43191" r="31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-1364972" y="-4031970"/>
            <a:ext cx="14921946" cy="14921942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pic>
        <p:nvPicPr>
          <p:cNvPr id="5" name="Graphic 4" descr="Target with solid fill">
            <a:extLst>
              <a:ext uri="{FF2B5EF4-FFF2-40B4-BE49-F238E27FC236}">
                <a16:creationId xmlns:a16="http://schemas.microsoft.com/office/drawing/2014/main" id="{D06CA14A-1988-B749-953E-210BAD5FF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78605" y="399586"/>
            <a:ext cx="1434790" cy="1434790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BA49A1-C4F8-6543-8240-061A4699B32F}"/>
              </a:ext>
            </a:extLst>
          </p:cNvPr>
          <p:cNvSpPr/>
          <p:nvPr/>
        </p:nvSpPr>
        <p:spPr>
          <a:xfrm>
            <a:off x="2290319" y="1834088"/>
            <a:ext cx="761137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LT" sz="6600" b="1" spc="-150" dirty="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SPORTTECHNISCH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00E2B7-AD5C-46DE-00C4-533FDE3E4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4235" y="5705223"/>
            <a:ext cx="2109399" cy="1383912"/>
          </a:xfrm>
          <a:prstGeom prst="rect">
            <a:avLst/>
          </a:prstGeom>
        </p:spPr>
      </p:pic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11" name="Section Zoom 10">
                <a:extLst>
                  <a:ext uri="{FF2B5EF4-FFF2-40B4-BE49-F238E27FC236}">
                    <a16:creationId xmlns:a16="http://schemas.microsoft.com/office/drawing/2014/main" id="{5DBF2AA3-E7FB-BBF6-2861-BABDB880EA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49884979"/>
                  </p:ext>
                </p:extLst>
              </p:nvPr>
            </p:nvGraphicFramePr>
            <p:xfrm>
              <a:off x="0" y="3312373"/>
              <a:ext cx="3908395" cy="2198472"/>
            </p:xfrm>
            <a:graphic>
              <a:graphicData uri="http://schemas.microsoft.com/office/powerpoint/2016/sectionzoom">
                <psez:sectionZm>
                  <psez:sectionZmObj sectionId="{47573894-AD6C-4452-80AD-6F026C51C628}">
                    <psez:zmPr id="{4091DB1B-1C89-45E0-924E-57E1A23D786A}" transitionDur="1000" showBg="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08395" cy="2198472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1" name="Section Zoom 10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5DBF2AA3-E7FB-BBF6-2861-BABDB880EA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3312373"/>
                <a:ext cx="3908395" cy="21984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13" name="Section Zoom 12">
                <a:extLst>
                  <a:ext uri="{FF2B5EF4-FFF2-40B4-BE49-F238E27FC236}">
                    <a16:creationId xmlns:a16="http://schemas.microsoft.com/office/drawing/2014/main" id="{2A01035A-DA86-4128-211D-F261B41A19B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41473858"/>
                  </p:ext>
                </p:extLst>
              </p:nvPr>
            </p:nvGraphicFramePr>
            <p:xfrm>
              <a:off x="4141802" y="3334508"/>
              <a:ext cx="3908395" cy="2198472"/>
            </p:xfrm>
            <a:graphic>
              <a:graphicData uri="http://schemas.microsoft.com/office/powerpoint/2016/sectionzoom">
                <psez:sectionZm>
                  <psez:sectionZmObj sectionId="{5B267B56-09F3-47DA-BA11-A83EC432CEAC}">
                    <psez:zmPr id="{ED99BBD8-1952-4805-A4D2-3627C2E939BF}" transitionDur="1000" showBg="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08395" cy="2198472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3" name="Section Zoom 1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2A01035A-DA86-4128-211D-F261B41A19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41802" y="3334508"/>
                <a:ext cx="3908395" cy="21984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15" name="Section Zoom 14">
                <a:extLst>
                  <a:ext uri="{FF2B5EF4-FFF2-40B4-BE49-F238E27FC236}">
                    <a16:creationId xmlns:a16="http://schemas.microsoft.com/office/drawing/2014/main" id="{C9391C6E-8909-C503-89AC-4E972BE578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77100666"/>
                  </p:ext>
                </p:extLst>
              </p:nvPr>
            </p:nvGraphicFramePr>
            <p:xfrm>
              <a:off x="8236013" y="3353367"/>
              <a:ext cx="3770171" cy="2120721"/>
            </p:xfrm>
            <a:graphic>
              <a:graphicData uri="http://schemas.microsoft.com/office/powerpoint/2016/sectionzoom">
                <psez:sectionZm>
                  <psez:sectionZmObj sectionId="{9FD4E5A6-2E09-4388-9BB8-2185A270CE40}">
                    <psez:zmPr id="{11BF6D3E-6002-41E5-9001-9F26ADD7D94D}" transitionDur="1000" showBg="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770171" cy="2120721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5" name="Section Zoom 14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C9391C6E-8909-C503-89AC-4E972BE578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36013" y="3353367"/>
                <a:ext cx="3770171" cy="212072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00750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869581" y="202582"/>
            <a:ext cx="6452840" cy="6452838"/>
          </a:xfrm>
          <a:prstGeom prst="ellipse">
            <a:avLst/>
          </a:prstGeom>
          <a:solidFill>
            <a:srgbClr val="27348A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947643" y="3389971"/>
            <a:ext cx="62967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T" sz="60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TRAINERS-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ID4096" sz="6000" b="1" spc="-150" dirty="0">
                <a:solidFill>
                  <a:srgbClr val="FFFFFF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OPLEIDINGEN</a:t>
            </a:r>
            <a:endParaRPr kumimoji="0" lang="en-LT" sz="60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uLnTx/>
              <a:uFillTx/>
              <a:latin typeface="Raleway Black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5" name="Graphic 4" descr="Board Of Directors with solid fill">
            <a:extLst>
              <a:ext uri="{FF2B5EF4-FFF2-40B4-BE49-F238E27FC236}">
                <a16:creationId xmlns:a16="http://schemas.microsoft.com/office/drawing/2014/main" id="{D06CA14A-1988-B749-953E-210BAD5FF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43346" y="1035204"/>
            <a:ext cx="2505308" cy="2505308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472734"/>
      </p:ext>
    </p:extLst>
  </p:cSld>
  <p:clrMapOvr>
    <a:masterClrMapping/>
  </p:clrMapOvr>
  <p:transition spd="slow" advTm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D7294908-9A58-794A-B85A-622DC85DA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70000"/>
          </a:blip>
          <a:srcRect l="43191" r="31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-1364972" y="-4031970"/>
            <a:ext cx="14921946" cy="14921942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pic>
        <p:nvPicPr>
          <p:cNvPr id="5" name="Graphic 4" descr="Board Of Directors with solid fill">
            <a:extLst>
              <a:ext uri="{FF2B5EF4-FFF2-40B4-BE49-F238E27FC236}">
                <a16:creationId xmlns:a16="http://schemas.microsoft.com/office/drawing/2014/main" id="{D06CA14A-1988-B749-953E-210BAD5FF4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378605" y="399586"/>
            <a:ext cx="1434790" cy="1434790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BA49A1-C4F8-6543-8240-061A4699B32F}"/>
              </a:ext>
            </a:extLst>
          </p:cNvPr>
          <p:cNvSpPr/>
          <p:nvPr/>
        </p:nvSpPr>
        <p:spPr>
          <a:xfrm>
            <a:off x="1241960" y="1834088"/>
            <a:ext cx="970810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LT" sz="6600" b="1" spc="-150" dirty="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TRAINERSOPLEIDINGEN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00E2B7-AD5C-46DE-00C4-533FDE3E40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4235" y="5705223"/>
            <a:ext cx="2109399" cy="13839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CFA43C-9891-276F-F998-DF95A593E513}"/>
              </a:ext>
            </a:extLst>
          </p:cNvPr>
          <p:cNvSpPr/>
          <p:nvPr/>
        </p:nvSpPr>
        <p:spPr>
          <a:xfrm>
            <a:off x="878812" y="3376186"/>
            <a:ext cx="4889674" cy="2036323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STRUCTUUR VANAF 2023</a:t>
            </a:r>
          </a:p>
        </p:txBody>
      </p:sp>
      <p:pic>
        <p:nvPicPr>
          <p:cNvPr id="4" name="Graphic 3" descr="Image with solid fill">
            <a:extLst>
              <a:ext uri="{FF2B5EF4-FFF2-40B4-BE49-F238E27FC236}">
                <a16:creationId xmlns:a16="http://schemas.microsoft.com/office/drawing/2014/main" id="{F2619782-CF72-F069-F7BE-495CC27740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565671" y="3630389"/>
            <a:ext cx="618441" cy="61844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41B02C2-A701-12C4-7AB5-C3CDAB91AC8B}"/>
              </a:ext>
            </a:extLst>
          </p:cNvPr>
          <p:cNvSpPr/>
          <p:nvPr/>
        </p:nvSpPr>
        <p:spPr>
          <a:xfrm>
            <a:off x="6663313" y="3375852"/>
            <a:ext cx="4889674" cy="2036323"/>
          </a:xfrm>
          <a:prstGeom prst="rect">
            <a:avLst/>
          </a:prstGeom>
          <a:solidFill>
            <a:schemeClr val="bg1"/>
          </a:solidFill>
          <a:ln w="127000">
            <a:solidFill>
              <a:srgbClr val="27348A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  <a:p>
            <a:pPr algn="ctr"/>
            <a:endParaRPr lang="LID4096" sz="2500" b="1" spc="-150" dirty="0">
              <a:solidFill>
                <a:srgbClr val="262653"/>
              </a:solidFill>
              <a:latin typeface="Raleway" panose="020B0503030101060003" pitchFamily="34" charset="77"/>
            </a:endParaRPr>
          </a:p>
          <a:p>
            <a:pPr algn="ctr"/>
            <a:r>
              <a:rPr lang="en-LT" sz="2500" b="1" spc="-150" dirty="0">
                <a:ln w="19050">
                  <a:noFill/>
                </a:ln>
                <a:solidFill>
                  <a:srgbClr val="27348A"/>
                </a:solidFill>
                <a:latin typeface="Raleway" panose="020B0503030101060003" pitchFamily="34" charset="77"/>
              </a:rPr>
              <a:t>DIGITALISERING</a:t>
            </a:r>
          </a:p>
        </p:txBody>
      </p:sp>
      <p:pic>
        <p:nvPicPr>
          <p:cNvPr id="15" name="Graphic 14" descr="Image with solid fill">
            <a:extLst>
              <a:ext uri="{FF2B5EF4-FFF2-40B4-BE49-F238E27FC236}">
                <a16:creationId xmlns:a16="http://schemas.microsoft.com/office/drawing/2014/main" id="{633A4B52-6A15-7FC1-3DA3-E19A3CE777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984961" y="3612329"/>
            <a:ext cx="618441" cy="618441"/>
          </a:xfrm>
          <a:prstGeom prst="rect">
            <a:avLst/>
          </a:prstGeom>
        </p:spPr>
      </p:pic>
      <p:pic>
        <p:nvPicPr>
          <p:cNvPr id="16" name="Graphic 15" descr="Image with solid fill">
            <a:extLst>
              <a:ext uri="{FF2B5EF4-FFF2-40B4-BE49-F238E27FC236}">
                <a16:creationId xmlns:a16="http://schemas.microsoft.com/office/drawing/2014/main" id="{8B7407AD-27FC-A859-7CD3-97E68A9579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410345" y="3612329"/>
            <a:ext cx="618441" cy="618441"/>
          </a:xfrm>
          <a:prstGeom prst="rect">
            <a:avLst/>
          </a:prstGeom>
        </p:spPr>
      </p:pic>
      <p:pic>
        <p:nvPicPr>
          <p:cNvPr id="17" name="Graphic 16" descr="Image with solid fill">
            <a:extLst>
              <a:ext uri="{FF2B5EF4-FFF2-40B4-BE49-F238E27FC236}">
                <a16:creationId xmlns:a16="http://schemas.microsoft.com/office/drawing/2014/main" id="{1AB5E27A-1FFB-700C-483E-872AAB86BC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078816" y="3612329"/>
            <a:ext cx="618441" cy="618441"/>
          </a:xfrm>
          <a:prstGeom prst="rect">
            <a:avLst/>
          </a:prstGeom>
        </p:spPr>
      </p:pic>
      <p:pic>
        <p:nvPicPr>
          <p:cNvPr id="18" name="Graphic 17" descr="Image with solid fill">
            <a:extLst>
              <a:ext uri="{FF2B5EF4-FFF2-40B4-BE49-F238E27FC236}">
                <a16:creationId xmlns:a16="http://schemas.microsoft.com/office/drawing/2014/main" id="{872ECD65-B393-1284-8483-4AEF7B0160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504200" y="3612329"/>
            <a:ext cx="618441" cy="618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456AAB-A955-986D-BDCC-BB5E1A6527D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22167" y="285047"/>
            <a:ext cx="8370957" cy="64313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A8048D-2057-E993-D167-D4A5A81D22E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02428" y="754979"/>
            <a:ext cx="10156799" cy="5703435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73CE46-5C16-8AAC-5AC1-E4165066A196}"/>
              </a:ext>
            </a:extLst>
          </p:cNvPr>
          <p:cNvSpPr/>
          <p:nvPr/>
        </p:nvSpPr>
        <p:spPr>
          <a:xfrm>
            <a:off x="944111" y="1690451"/>
            <a:ext cx="10200933" cy="4088688"/>
          </a:xfrm>
          <a:prstGeom prst="rect">
            <a:avLst/>
          </a:prstGeom>
          <a:solidFill>
            <a:srgbClr val="27348A"/>
          </a:solidFill>
          <a:ln w="127000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AA34985A-4F15-40B7-BE1D-E00FB22F36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95331" y="3727826"/>
            <a:ext cx="8821271" cy="17964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F91999-3A9E-E08B-8850-EE0D2518D9CC}"/>
              </a:ext>
            </a:extLst>
          </p:cNvPr>
          <p:cNvSpPr txBox="1"/>
          <p:nvPr/>
        </p:nvSpPr>
        <p:spPr>
          <a:xfrm>
            <a:off x="1350533" y="2070519"/>
            <a:ext cx="9319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SzPct val="100000"/>
              <a:buFontTx/>
              <a:buChar char="-"/>
            </a:pP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Meer </a:t>
            </a:r>
            <a:r>
              <a:rPr lang="en-US" dirty="0" err="1">
                <a:solidFill>
                  <a:srgbClr val="FFFFFF"/>
                </a:solidFill>
                <a:latin typeface="Calibri"/>
                <a:cs typeface="Calibri"/>
              </a:rPr>
              <a:t>flexibel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: </a:t>
            </a:r>
            <a:r>
              <a:rPr lang="en-US" dirty="0" err="1">
                <a:solidFill>
                  <a:srgbClr val="FFFFFF"/>
                </a:solidFill>
                <a:latin typeface="Calibri"/>
                <a:cs typeface="Calibri"/>
              </a:rPr>
              <a:t>geen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cs typeface="Calibri"/>
              </a:rPr>
              <a:t>volgtijdelijkheid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cs typeface="Calibri"/>
              </a:rPr>
              <a:t>tussen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 de modules</a:t>
            </a:r>
            <a:endParaRPr lang="en-BE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85750" lvl="0" indent="-285750">
              <a:buSzPct val="100000"/>
              <a:buFontTx/>
              <a:buChar char="-"/>
            </a:pP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85750" lvl="0" indent="-285750">
              <a:buSzPct val="100000"/>
              <a:buFontTx/>
              <a:buChar char="-"/>
            </a:pPr>
            <a:r>
              <a:rPr lang="en-US" dirty="0" err="1">
                <a:solidFill>
                  <a:srgbClr val="FFFFFF"/>
                </a:solidFill>
                <a:latin typeface="Calibri"/>
                <a:cs typeface="Calibri"/>
              </a:rPr>
              <a:t>Sportwetenschappelijke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 modules en module </a:t>
            </a:r>
            <a:r>
              <a:rPr lang="en-US" dirty="0" err="1">
                <a:solidFill>
                  <a:srgbClr val="FFFFFF"/>
                </a:solidFill>
                <a:latin typeface="Calibri"/>
                <a:cs typeface="Calibri"/>
              </a:rPr>
              <a:t>levenslang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cs typeface="Calibri"/>
              </a:rPr>
              <a:t>leren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cs typeface="Calibri"/>
              </a:rPr>
              <a:t>zijn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cs typeface="Calibri"/>
              </a:rPr>
              <a:t>generiek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 en </a:t>
            </a:r>
            <a:r>
              <a:rPr lang="en-US" dirty="0" err="1">
                <a:solidFill>
                  <a:srgbClr val="FFFFFF"/>
                </a:solidFill>
                <a:latin typeface="Calibri"/>
                <a:cs typeface="Calibri"/>
              </a:rPr>
              <a:t>worden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cs typeface="Calibri"/>
              </a:rPr>
              <a:t>sporttakoverhscrijdend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 door VTS </a:t>
            </a:r>
            <a:r>
              <a:rPr lang="en-US" dirty="0" err="1">
                <a:solidFill>
                  <a:srgbClr val="FFFFFF"/>
                </a:solidFill>
                <a:latin typeface="Calibri"/>
                <a:cs typeface="Calibri"/>
              </a:rPr>
              <a:t>aangeboden</a:t>
            </a:r>
            <a:endParaRPr lang="en-BE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85750" lvl="0" indent="-285750">
              <a:buSzPct val="100000"/>
              <a:buFontTx/>
              <a:buChar char="-"/>
            </a:pPr>
            <a:endParaRPr lang="en-B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35B826-F457-66E2-5D7E-4823CB876094}"/>
              </a:ext>
            </a:extLst>
          </p:cNvPr>
          <p:cNvSpPr/>
          <p:nvPr/>
        </p:nvSpPr>
        <p:spPr>
          <a:xfrm>
            <a:off x="944111" y="1683482"/>
            <a:ext cx="10200933" cy="4088688"/>
          </a:xfrm>
          <a:prstGeom prst="rect">
            <a:avLst/>
          </a:prstGeom>
          <a:solidFill>
            <a:srgbClr val="27348A"/>
          </a:solidFill>
          <a:ln w="127000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2500" b="1" spc="-150" dirty="0">
              <a:latin typeface="Raleway" panose="020B0503030101060003" pitchFamily="34" charset="77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4BDD45EA-05A2-53BB-AB11-2521EBE4407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149834" y="3354651"/>
            <a:ext cx="4768440" cy="22626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Online Media 3" title="Judo Vlaanderen vernieuwt de trainersopleidingen">
            <a:extLst>
              <a:ext uri="{FF2B5EF4-FFF2-40B4-BE49-F238E27FC236}">
                <a16:creationId xmlns:a16="http://schemas.microsoft.com/office/drawing/2014/main" id="{9E4EB226-22F3-0D15-3427-EAEF05B9EF8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89908" y="2889622"/>
            <a:ext cx="4811348" cy="27184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53E3A59-3A4A-1BD9-237C-1C07490C74FF}"/>
              </a:ext>
            </a:extLst>
          </p:cNvPr>
          <p:cNvSpPr txBox="1"/>
          <p:nvPr/>
        </p:nvSpPr>
        <p:spPr>
          <a:xfrm>
            <a:off x="1276623" y="2169586"/>
            <a:ext cx="4653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bg1"/>
                </a:solidFill>
                <a:latin typeface="Calibri"/>
              </a:rPr>
              <a:t>Leerpaden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voor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alle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opleidingen</a:t>
            </a:r>
            <a:endParaRPr lang="en-BE" dirty="0">
              <a:solidFill>
                <a:schemeClr val="bg1"/>
              </a:solidFill>
              <a:latin typeface="Calibri"/>
            </a:endParaRPr>
          </a:p>
          <a:p>
            <a:endParaRPr lang="en-GB" dirty="0">
              <a:solidFill>
                <a:schemeClr val="bg1"/>
              </a:solidFill>
              <a:latin typeface="Calibri"/>
            </a:endParaRPr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2080779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3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0" grpId="0" animBg="1"/>
      <p:bldP spid="10" grpId="1" animBg="1"/>
      <p:bldP spid="12" grpId="0"/>
      <p:bldP spid="12" grpId="1"/>
      <p:bldP spid="13" grpId="0" animBg="1"/>
      <p:bldP spid="13" grpId="1" animBg="1"/>
      <p:bldP spid="21" grpId="0"/>
      <p:bldP spid="21" grpId="1"/>
    </p:bld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5000"/>
          </a:schemeClr>
        </a:solidFill>
        <a:ln w="76200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CA32D5A3978746B2D0C4E00C359B1E" ma:contentTypeVersion="18" ma:contentTypeDescription="Een nieuw document maken." ma:contentTypeScope="" ma:versionID="ca42367896b667e0ee779a50f390d002">
  <xsd:schema xmlns:xsd="http://www.w3.org/2001/XMLSchema" xmlns:xs="http://www.w3.org/2001/XMLSchema" xmlns:p="http://schemas.microsoft.com/office/2006/metadata/properties" xmlns:ns2="e8456003-c039-493a-a4f2-be9794fe25c3" xmlns:ns3="83ca677c-3d5a-47b1-bd72-853c418adcfe" targetNamespace="http://schemas.microsoft.com/office/2006/metadata/properties" ma:root="true" ma:fieldsID="087ac9202dcd922799ccee3ba1127ce1" ns2:_="" ns3:_="">
    <xsd:import namespace="e8456003-c039-493a-a4f2-be9794fe25c3"/>
    <xsd:import namespace="83ca677c-3d5a-47b1-bd72-853c418adcfe"/>
    <xsd:element name="properties">
      <xsd:complexType>
        <xsd:sequence>
          <xsd:element name="documentManagement">
            <xsd:complexType>
              <xsd:all>
                <xsd:element ref="ns2:Extra_x0020_1" minOccurs="0"/>
                <xsd:element ref="ns2:Extra_x0020_2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456003-c039-493a-a4f2-be9794fe25c3" elementFormDefault="qualified">
    <xsd:import namespace="http://schemas.microsoft.com/office/2006/documentManagement/types"/>
    <xsd:import namespace="http://schemas.microsoft.com/office/infopath/2007/PartnerControls"/>
    <xsd:element name="Extra_x0020_1" ma:index="8" nillable="true" ma:displayName="Extra 1" ma:internalName="Extra_x0020_1">
      <xsd:simpleType>
        <xsd:restriction base="dms:Text">
          <xsd:maxLength value="255"/>
        </xsd:restriction>
      </xsd:simpleType>
    </xsd:element>
    <xsd:element name="Extra_x0020_2" ma:index="9" nillable="true" ma:displayName="Extra 2" ma:internalName="Extra_x0020_2">
      <xsd:simpleType>
        <xsd:restriction base="dms:Text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Afbeeldingtags" ma:readOnly="false" ma:fieldId="{5cf76f15-5ced-4ddc-b409-7134ff3c332f}" ma:taxonomyMulti="true" ma:sspId="cdcf406a-b80d-4f25-a5cf-7f8cb2ea57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ca677c-3d5a-47b1-bd72-853c418adc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dbc653a2-46df-4fa0-b95d-dbda938c1876}" ma:internalName="TaxCatchAll" ma:showField="CatchAllData" ma:web="83ca677c-3d5a-47b1-bd72-853c418adc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8456003-c039-493a-a4f2-be9794fe25c3">
      <Terms xmlns="http://schemas.microsoft.com/office/infopath/2007/PartnerControls"/>
    </lcf76f155ced4ddcb4097134ff3c332f>
    <TaxCatchAll xmlns="83ca677c-3d5a-47b1-bd72-853c418adcfe" xsi:nil="true"/>
    <Extra_x0020_1 xmlns="e8456003-c039-493a-a4f2-be9794fe25c3" xsi:nil="true"/>
    <Extra_x0020_2 xmlns="e8456003-c039-493a-a4f2-be9794fe25c3" xsi:nil="true"/>
  </documentManagement>
</p:properties>
</file>

<file path=customXml/itemProps1.xml><?xml version="1.0" encoding="utf-8"?>
<ds:datastoreItem xmlns:ds="http://schemas.openxmlformats.org/officeDocument/2006/customXml" ds:itemID="{BDC07705-F6A7-49EE-9D21-5FA8B459DC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41AEEE-A2FC-426C-9F1D-49152CEF6276}">
  <ds:schemaRefs>
    <ds:schemaRef ds:uri="83ca677c-3d5a-47b1-bd72-853c418adcfe"/>
    <ds:schemaRef ds:uri="e8456003-c039-493a-a4f2-be9794fe25c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2C9E0AF-8F2D-44A2-A81D-DBA07C3FC075}">
  <ds:schemaRefs>
    <ds:schemaRef ds:uri="http://purl.org/dc/elements/1.1/"/>
    <ds:schemaRef ds:uri="http://purl.org/dc/dcmitype/"/>
    <ds:schemaRef ds:uri="http://schemas.microsoft.com/office/2006/documentManagement/types"/>
    <ds:schemaRef ds:uri="e8456003-c039-493a-a4f2-be9794fe25c3"/>
    <ds:schemaRef ds:uri="http://schemas.openxmlformats.org/package/2006/metadata/core-properties"/>
    <ds:schemaRef ds:uri="83ca677c-3d5a-47b1-bd72-853c418adcfe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15462</TotalTime>
  <Words>539</Words>
  <Application>Microsoft Office PowerPoint</Application>
  <PresentationFormat>Widescreen</PresentationFormat>
  <Paragraphs>348</Paragraphs>
  <Slides>37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Calibri Light</vt:lpstr>
      <vt:lpstr>Poppins Light</vt:lpstr>
      <vt:lpstr>Raleway</vt:lpstr>
      <vt:lpstr>Raleway Black</vt:lpstr>
      <vt:lpstr>Raleway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 Skill</dc:creator>
  <cp:lastModifiedBy>Silke Vervaet</cp:lastModifiedBy>
  <cp:revision>70</cp:revision>
  <dcterms:created xsi:type="dcterms:W3CDTF">2020-12-19T18:59:10Z</dcterms:created>
  <dcterms:modified xsi:type="dcterms:W3CDTF">2023-05-23T07:46:48Z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0x0101001CCA32D5A3978746B2D0C4E00C359B1E</vt:lpwstr>
  </property>
</Properties>
</file>