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C3C1E9-3233-4FF5-ABD9-58B515A2DBCC}" v="1" dt="2025-11-25T08:48:59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806" autoAdjust="0"/>
  </p:normalViewPr>
  <p:slideViewPr>
    <p:cSldViewPr snapToGrid="0">
      <p:cViewPr varScale="1">
        <p:scale>
          <a:sx n="95" d="100"/>
          <a:sy n="95" d="100"/>
        </p:scale>
        <p:origin x="119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Map2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4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4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Type</a:t>
            </a:r>
            <a:r>
              <a:rPr lang="en-US" baseline="0"/>
              <a:t> of injury</a:t>
            </a:r>
            <a:r>
              <a:rPr lang="en-US"/>
              <a:t> </a:t>
            </a:r>
          </a:p>
        </c:rich>
      </c:tx>
      <c:layout>
        <c:manualLayout>
          <c:xMode val="edge"/>
          <c:yMode val="edge"/>
          <c:x val="0.40789024936517043"/>
          <c:y val="2.0294263626639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Blad1!$B$1:$B$12</c:f>
              <c:strCache>
                <c:ptCount val="12"/>
                <c:pt idx="0">
                  <c:v>Fracture</c:v>
                </c:pt>
                <c:pt idx="1">
                  <c:v>Distension</c:v>
                </c:pt>
                <c:pt idx="2">
                  <c:v>Luxatio</c:v>
                </c:pt>
                <c:pt idx="3">
                  <c:v>Contusio</c:v>
                </c:pt>
                <c:pt idx="4">
                  <c:v>Commotio</c:v>
                </c:pt>
                <c:pt idx="5">
                  <c:v>Bleeding / Excoriatio</c:v>
                </c:pt>
                <c:pt idx="6">
                  <c:v>Rupture</c:v>
                </c:pt>
                <c:pt idx="7">
                  <c:v>Contact lens</c:v>
                </c:pt>
                <c:pt idx="8">
                  <c:v>Bandage</c:v>
                </c:pt>
                <c:pt idx="9">
                  <c:v>Strangulation</c:v>
                </c:pt>
                <c:pt idx="10">
                  <c:v>Other</c:v>
                </c:pt>
                <c:pt idx="11">
                  <c:v>None</c:v>
                </c:pt>
              </c:strCache>
            </c:strRef>
          </c:cat>
          <c:val>
            <c:numRef>
              <c:f>Blad1!$C$1:$C$12</c:f>
              <c:numCache>
                <c:formatCode>General</c:formatCode>
                <c:ptCount val="12"/>
                <c:pt idx="0">
                  <c:v>82</c:v>
                </c:pt>
                <c:pt idx="1">
                  <c:v>680</c:v>
                </c:pt>
                <c:pt idx="2">
                  <c:v>159</c:v>
                </c:pt>
                <c:pt idx="3">
                  <c:v>233</c:v>
                </c:pt>
                <c:pt idx="4">
                  <c:v>35</c:v>
                </c:pt>
                <c:pt idx="5">
                  <c:v>63</c:v>
                </c:pt>
                <c:pt idx="6">
                  <c:v>56</c:v>
                </c:pt>
                <c:pt idx="7">
                  <c:v>0</c:v>
                </c:pt>
                <c:pt idx="8">
                  <c:v>1</c:v>
                </c:pt>
                <c:pt idx="9">
                  <c:v>161</c:v>
                </c:pt>
                <c:pt idx="10">
                  <c:v>9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9B-4384-9EE1-A9CC47E119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06983720"/>
        <c:axId val="806987320"/>
      </c:barChart>
      <c:catAx>
        <c:axId val="806983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06987320"/>
        <c:crosses val="autoZero"/>
        <c:auto val="1"/>
        <c:lblAlgn val="ctr"/>
        <c:lblOffset val="100"/>
        <c:noMultiLvlLbl val="0"/>
      </c:catAx>
      <c:valAx>
        <c:axId val="806987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806983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Strangulations women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Blad1!$B$1:$B$9</c:f>
              <c:strCache>
                <c:ptCount val="9"/>
                <c:pt idx="0">
                  <c:v>-40 F Cadet</c:v>
                </c:pt>
                <c:pt idx="1">
                  <c:v>-44 F Junior</c:v>
                </c:pt>
                <c:pt idx="2">
                  <c:v>-48 F</c:v>
                </c:pt>
                <c:pt idx="3">
                  <c:v>-52 F</c:v>
                </c:pt>
                <c:pt idx="4">
                  <c:v>-57 F</c:v>
                </c:pt>
                <c:pt idx="5">
                  <c:v>-63 F</c:v>
                </c:pt>
                <c:pt idx="6">
                  <c:v>-70 F</c:v>
                </c:pt>
                <c:pt idx="7">
                  <c:v>+70 F Cadet</c:v>
                </c:pt>
                <c:pt idx="8">
                  <c:v>+78 F</c:v>
                </c:pt>
              </c:strCache>
            </c:strRef>
          </c:cat>
          <c:val>
            <c:numRef>
              <c:f>Blad1!$C$1:$C$9</c:f>
              <c:numCache>
                <c:formatCode>General</c:formatCode>
                <c:ptCount val="9"/>
                <c:pt idx="0">
                  <c:v>1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6</c:v>
                </c:pt>
                <c:pt idx="5">
                  <c:v>8</c:v>
                </c:pt>
                <c:pt idx="6">
                  <c:v>8</c:v>
                </c:pt>
                <c:pt idx="7">
                  <c:v>2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77-4B26-AB36-37A5184B5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7301264"/>
        <c:axId val="1207301624"/>
      </c:barChart>
      <c:catAx>
        <c:axId val="120730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207301624"/>
        <c:crosses val="autoZero"/>
        <c:auto val="1"/>
        <c:lblAlgn val="ctr"/>
        <c:lblOffset val="100"/>
        <c:noMultiLvlLbl val="0"/>
      </c:catAx>
      <c:valAx>
        <c:axId val="1207301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20730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Strangulations men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Blad1!$B$10:$B$19</c:f>
              <c:strCache>
                <c:ptCount val="10"/>
                <c:pt idx="0">
                  <c:v>-50 M Cadet</c:v>
                </c:pt>
                <c:pt idx="1">
                  <c:v>-55 M Junior</c:v>
                </c:pt>
                <c:pt idx="2">
                  <c:v>-60 M</c:v>
                </c:pt>
                <c:pt idx="3">
                  <c:v>-66 M</c:v>
                </c:pt>
                <c:pt idx="4">
                  <c:v>-73 M</c:v>
                </c:pt>
                <c:pt idx="5">
                  <c:v>-81 M</c:v>
                </c:pt>
                <c:pt idx="6">
                  <c:v>-90 M</c:v>
                </c:pt>
                <c:pt idx="7">
                  <c:v>+90 M Cadet</c:v>
                </c:pt>
                <c:pt idx="8">
                  <c:v>-100 M</c:v>
                </c:pt>
                <c:pt idx="9">
                  <c:v>+100 M</c:v>
                </c:pt>
              </c:strCache>
            </c:strRef>
          </c:cat>
          <c:val>
            <c:numRef>
              <c:f>Blad1!$C$10:$C$19</c:f>
              <c:numCache>
                <c:formatCode>General</c:formatCode>
                <c:ptCount val="10"/>
                <c:pt idx="0">
                  <c:v>4</c:v>
                </c:pt>
                <c:pt idx="1">
                  <c:v>0</c:v>
                </c:pt>
                <c:pt idx="2">
                  <c:v>14</c:v>
                </c:pt>
                <c:pt idx="3">
                  <c:v>8</c:v>
                </c:pt>
                <c:pt idx="4">
                  <c:v>14</c:v>
                </c:pt>
                <c:pt idx="5">
                  <c:v>1</c:v>
                </c:pt>
                <c:pt idx="6">
                  <c:v>4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02-4CAD-8853-A81C8CD1F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9313912"/>
        <c:axId val="1059314272"/>
      </c:barChart>
      <c:catAx>
        <c:axId val="1059313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59314272"/>
        <c:crosses val="autoZero"/>
        <c:auto val="1"/>
        <c:lblAlgn val="ctr"/>
        <c:lblOffset val="100"/>
        <c:noMultiLvlLbl val="0"/>
      </c:catAx>
      <c:valAx>
        <c:axId val="105931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59313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5BEFC1-1154-4E08-AF14-889D99968BF1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8D84FF2A-B104-42C1-99F5-164CEE733DE0}">
      <dgm:prSet/>
      <dgm:spPr/>
      <dgm:t>
        <a:bodyPr/>
        <a:lstStyle/>
        <a:p>
          <a:r>
            <a:rPr lang="nl-BE"/>
            <a:t>1490 injuries</a:t>
          </a:r>
          <a:endParaRPr lang="en-US"/>
        </a:p>
      </dgm:t>
    </dgm:pt>
    <dgm:pt modelId="{70DDB110-3372-46B0-81B5-B3BBE91E4092}" type="parTrans" cxnId="{5DB5E170-B2DA-4529-973B-4F00B2C7636E}">
      <dgm:prSet/>
      <dgm:spPr/>
      <dgm:t>
        <a:bodyPr/>
        <a:lstStyle/>
        <a:p>
          <a:endParaRPr lang="en-US"/>
        </a:p>
      </dgm:t>
    </dgm:pt>
    <dgm:pt modelId="{A45B55C1-20F1-45D4-8E12-64F1B76B4C42}" type="sibTrans" cxnId="{5DB5E170-B2DA-4529-973B-4F00B2C7636E}">
      <dgm:prSet/>
      <dgm:spPr/>
      <dgm:t>
        <a:bodyPr/>
        <a:lstStyle/>
        <a:p>
          <a:endParaRPr lang="en-US"/>
        </a:p>
      </dgm:t>
    </dgm:pt>
    <dgm:pt modelId="{9F642E00-216C-4933-ADA0-08A900D67C46}">
      <dgm:prSet/>
      <dgm:spPr/>
      <dgm:t>
        <a:bodyPr/>
        <a:lstStyle/>
        <a:p>
          <a:r>
            <a:rPr lang="nl-BE"/>
            <a:t>2,00% of all participants need medical intervention</a:t>
          </a:r>
          <a:endParaRPr lang="en-US"/>
        </a:p>
      </dgm:t>
    </dgm:pt>
    <dgm:pt modelId="{7D003C87-377C-421C-8A5A-19CE49B3FAB3}" type="parTrans" cxnId="{187E6BA2-A61E-465A-A205-2D0FE9CD1377}">
      <dgm:prSet/>
      <dgm:spPr/>
      <dgm:t>
        <a:bodyPr/>
        <a:lstStyle/>
        <a:p>
          <a:endParaRPr lang="en-US"/>
        </a:p>
      </dgm:t>
    </dgm:pt>
    <dgm:pt modelId="{8AAC5074-3167-4CC4-9B87-85BDC743E724}" type="sibTrans" cxnId="{187E6BA2-A61E-465A-A205-2D0FE9CD1377}">
      <dgm:prSet/>
      <dgm:spPr/>
      <dgm:t>
        <a:bodyPr/>
        <a:lstStyle/>
        <a:p>
          <a:endParaRPr lang="en-US"/>
        </a:p>
      </dgm:t>
    </dgm:pt>
    <dgm:pt modelId="{155D85B0-7602-44AB-A844-DDA4982B63B5}">
      <dgm:prSet/>
      <dgm:spPr/>
      <dgm:t>
        <a:bodyPr/>
        <a:lstStyle/>
        <a:p>
          <a:r>
            <a:rPr lang="nl-BE"/>
            <a:t>0,41% of all participants were transported to hospital</a:t>
          </a:r>
          <a:endParaRPr lang="en-US"/>
        </a:p>
      </dgm:t>
    </dgm:pt>
    <dgm:pt modelId="{12709BB4-D1AA-4FCC-ACBC-43B9CDE99869}" type="parTrans" cxnId="{258E3A5C-B6DD-4919-B227-782F6FFA9405}">
      <dgm:prSet/>
      <dgm:spPr/>
      <dgm:t>
        <a:bodyPr/>
        <a:lstStyle/>
        <a:p>
          <a:endParaRPr lang="en-US"/>
        </a:p>
      </dgm:t>
    </dgm:pt>
    <dgm:pt modelId="{A423430A-F639-4992-8D06-D5DBFE8D36CC}" type="sibTrans" cxnId="{258E3A5C-B6DD-4919-B227-782F6FFA9405}">
      <dgm:prSet/>
      <dgm:spPr/>
      <dgm:t>
        <a:bodyPr/>
        <a:lstStyle/>
        <a:p>
          <a:endParaRPr lang="en-US"/>
        </a:p>
      </dgm:t>
    </dgm:pt>
    <dgm:pt modelId="{C4A1C7EF-1D4A-4151-BFDE-354345B32792}" type="pres">
      <dgm:prSet presAssocID="{265BEFC1-1154-4E08-AF14-889D99968BF1}" presName="vert0" presStyleCnt="0">
        <dgm:presLayoutVars>
          <dgm:dir/>
          <dgm:animOne val="branch"/>
          <dgm:animLvl val="lvl"/>
        </dgm:presLayoutVars>
      </dgm:prSet>
      <dgm:spPr/>
    </dgm:pt>
    <dgm:pt modelId="{08FB417A-BEA3-449B-A014-CA462B428438}" type="pres">
      <dgm:prSet presAssocID="{8D84FF2A-B104-42C1-99F5-164CEE733DE0}" presName="thickLine" presStyleLbl="alignNode1" presStyleIdx="0" presStyleCnt="3"/>
      <dgm:spPr/>
    </dgm:pt>
    <dgm:pt modelId="{9C69DAC2-6061-4C30-AA39-BE4FB234F6ED}" type="pres">
      <dgm:prSet presAssocID="{8D84FF2A-B104-42C1-99F5-164CEE733DE0}" presName="horz1" presStyleCnt="0"/>
      <dgm:spPr/>
    </dgm:pt>
    <dgm:pt modelId="{B4E858B7-C3FE-41BA-ACDB-F2F556DEBE84}" type="pres">
      <dgm:prSet presAssocID="{8D84FF2A-B104-42C1-99F5-164CEE733DE0}" presName="tx1" presStyleLbl="revTx" presStyleIdx="0" presStyleCnt="3"/>
      <dgm:spPr/>
    </dgm:pt>
    <dgm:pt modelId="{F1E862FB-628B-46B6-BA84-A77242F80C30}" type="pres">
      <dgm:prSet presAssocID="{8D84FF2A-B104-42C1-99F5-164CEE733DE0}" presName="vert1" presStyleCnt="0"/>
      <dgm:spPr/>
    </dgm:pt>
    <dgm:pt modelId="{544B6666-55E5-4600-9656-F2770958DA31}" type="pres">
      <dgm:prSet presAssocID="{9F642E00-216C-4933-ADA0-08A900D67C46}" presName="thickLine" presStyleLbl="alignNode1" presStyleIdx="1" presStyleCnt="3"/>
      <dgm:spPr/>
    </dgm:pt>
    <dgm:pt modelId="{8CCFABDD-3B4B-4388-B730-94B796B8A751}" type="pres">
      <dgm:prSet presAssocID="{9F642E00-216C-4933-ADA0-08A900D67C46}" presName="horz1" presStyleCnt="0"/>
      <dgm:spPr/>
    </dgm:pt>
    <dgm:pt modelId="{2ADD6A73-9E46-49B0-B936-61D8ECCBCA5C}" type="pres">
      <dgm:prSet presAssocID="{9F642E00-216C-4933-ADA0-08A900D67C46}" presName="tx1" presStyleLbl="revTx" presStyleIdx="1" presStyleCnt="3"/>
      <dgm:spPr/>
    </dgm:pt>
    <dgm:pt modelId="{6D4FA658-6C63-4349-B3C4-B11394EFD99E}" type="pres">
      <dgm:prSet presAssocID="{9F642E00-216C-4933-ADA0-08A900D67C46}" presName="vert1" presStyleCnt="0"/>
      <dgm:spPr/>
    </dgm:pt>
    <dgm:pt modelId="{2D91327D-616D-4554-81CA-A8AF566F70A3}" type="pres">
      <dgm:prSet presAssocID="{155D85B0-7602-44AB-A844-DDA4982B63B5}" presName="thickLine" presStyleLbl="alignNode1" presStyleIdx="2" presStyleCnt="3"/>
      <dgm:spPr/>
    </dgm:pt>
    <dgm:pt modelId="{E0AAD66E-AA25-4334-B8AF-699950084974}" type="pres">
      <dgm:prSet presAssocID="{155D85B0-7602-44AB-A844-DDA4982B63B5}" presName="horz1" presStyleCnt="0"/>
      <dgm:spPr/>
    </dgm:pt>
    <dgm:pt modelId="{87A42887-F95F-4E6B-A184-25201F0421D1}" type="pres">
      <dgm:prSet presAssocID="{155D85B0-7602-44AB-A844-DDA4982B63B5}" presName="tx1" presStyleLbl="revTx" presStyleIdx="2" presStyleCnt="3"/>
      <dgm:spPr/>
    </dgm:pt>
    <dgm:pt modelId="{2D740780-2993-41C1-808B-6D5230587FA0}" type="pres">
      <dgm:prSet presAssocID="{155D85B0-7602-44AB-A844-DDA4982B63B5}" presName="vert1" presStyleCnt="0"/>
      <dgm:spPr/>
    </dgm:pt>
  </dgm:ptLst>
  <dgm:cxnLst>
    <dgm:cxn modelId="{5E73850A-86D1-4F7F-A03A-F2516898AE2F}" type="presOf" srcId="{155D85B0-7602-44AB-A844-DDA4982B63B5}" destId="{87A42887-F95F-4E6B-A184-25201F0421D1}" srcOrd="0" destOrd="0" presId="urn:microsoft.com/office/officeart/2008/layout/LinedList"/>
    <dgm:cxn modelId="{258E3A5C-B6DD-4919-B227-782F6FFA9405}" srcId="{265BEFC1-1154-4E08-AF14-889D99968BF1}" destId="{155D85B0-7602-44AB-A844-DDA4982B63B5}" srcOrd="2" destOrd="0" parTransId="{12709BB4-D1AA-4FCC-ACBC-43B9CDE99869}" sibTransId="{A423430A-F639-4992-8D06-D5DBFE8D36CC}"/>
    <dgm:cxn modelId="{5DB5E170-B2DA-4529-973B-4F00B2C7636E}" srcId="{265BEFC1-1154-4E08-AF14-889D99968BF1}" destId="{8D84FF2A-B104-42C1-99F5-164CEE733DE0}" srcOrd="0" destOrd="0" parTransId="{70DDB110-3372-46B0-81B5-B3BBE91E4092}" sibTransId="{A45B55C1-20F1-45D4-8E12-64F1B76B4C42}"/>
    <dgm:cxn modelId="{5561137F-742C-4FCD-981A-C3FC7B4F30EC}" type="presOf" srcId="{8D84FF2A-B104-42C1-99F5-164CEE733DE0}" destId="{B4E858B7-C3FE-41BA-ACDB-F2F556DEBE84}" srcOrd="0" destOrd="0" presId="urn:microsoft.com/office/officeart/2008/layout/LinedList"/>
    <dgm:cxn modelId="{187E6BA2-A61E-465A-A205-2D0FE9CD1377}" srcId="{265BEFC1-1154-4E08-AF14-889D99968BF1}" destId="{9F642E00-216C-4933-ADA0-08A900D67C46}" srcOrd="1" destOrd="0" parTransId="{7D003C87-377C-421C-8A5A-19CE49B3FAB3}" sibTransId="{8AAC5074-3167-4CC4-9B87-85BDC743E724}"/>
    <dgm:cxn modelId="{5FB4A1BA-4D60-4A18-B376-74AD150CEFC2}" type="presOf" srcId="{265BEFC1-1154-4E08-AF14-889D99968BF1}" destId="{C4A1C7EF-1D4A-4151-BFDE-354345B32792}" srcOrd="0" destOrd="0" presId="urn:microsoft.com/office/officeart/2008/layout/LinedList"/>
    <dgm:cxn modelId="{7465F8FD-A43F-432A-8D22-6695A02B9A6B}" type="presOf" srcId="{9F642E00-216C-4933-ADA0-08A900D67C46}" destId="{2ADD6A73-9E46-49B0-B936-61D8ECCBCA5C}" srcOrd="0" destOrd="0" presId="urn:microsoft.com/office/officeart/2008/layout/LinedList"/>
    <dgm:cxn modelId="{72ED4430-6667-418F-A223-6B0A3BC2E92D}" type="presParOf" srcId="{C4A1C7EF-1D4A-4151-BFDE-354345B32792}" destId="{08FB417A-BEA3-449B-A014-CA462B428438}" srcOrd="0" destOrd="0" presId="urn:microsoft.com/office/officeart/2008/layout/LinedList"/>
    <dgm:cxn modelId="{D6CDDAE5-6425-4150-98CA-01BE6CDCE2B9}" type="presParOf" srcId="{C4A1C7EF-1D4A-4151-BFDE-354345B32792}" destId="{9C69DAC2-6061-4C30-AA39-BE4FB234F6ED}" srcOrd="1" destOrd="0" presId="urn:microsoft.com/office/officeart/2008/layout/LinedList"/>
    <dgm:cxn modelId="{A86A8501-B5DF-4999-9F31-F22FB39805ED}" type="presParOf" srcId="{9C69DAC2-6061-4C30-AA39-BE4FB234F6ED}" destId="{B4E858B7-C3FE-41BA-ACDB-F2F556DEBE84}" srcOrd="0" destOrd="0" presId="urn:microsoft.com/office/officeart/2008/layout/LinedList"/>
    <dgm:cxn modelId="{632C0513-60C9-451E-A156-D2FEEDF71984}" type="presParOf" srcId="{9C69DAC2-6061-4C30-AA39-BE4FB234F6ED}" destId="{F1E862FB-628B-46B6-BA84-A77242F80C30}" srcOrd="1" destOrd="0" presId="urn:microsoft.com/office/officeart/2008/layout/LinedList"/>
    <dgm:cxn modelId="{46DA63A7-3731-40A8-8BD1-CE20B349F77B}" type="presParOf" srcId="{C4A1C7EF-1D4A-4151-BFDE-354345B32792}" destId="{544B6666-55E5-4600-9656-F2770958DA31}" srcOrd="2" destOrd="0" presId="urn:microsoft.com/office/officeart/2008/layout/LinedList"/>
    <dgm:cxn modelId="{CDBE109A-EAC7-45A0-8769-8DF630D433FD}" type="presParOf" srcId="{C4A1C7EF-1D4A-4151-BFDE-354345B32792}" destId="{8CCFABDD-3B4B-4388-B730-94B796B8A751}" srcOrd="3" destOrd="0" presId="urn:microsoft.com/office/officeart/2008/layout/LinedList"/>
    <dgm:cxn modelId="{DB632184-A050-4751-AD1D-A77D7D4EEDC3}" type="presParOf" srcId="{8CCFABDD-3B4B-4388-B730-94B796B8A751}" destId="{2ADD6A73-9E46-49B0-B936-61D8ECCBCA5C}" srcOrd="0" destOrd="0" presId="urn:microsoft.com/office/officeart/2008/layout/LinedList"/>
    <dgm:cxn modelId="{A83B7CDA-3302-44FE-94C2-5D8DA7DF1734}" type="presParOf" srcId="{8CCFABDD-3B4B-4388-B730-94B796B8A751}" destId="{6D4FA658-6C63-4349-B3C4-B11394EFD99E}" srcOrd="1" destOrd="0" presId="urn:microsoft.com/office/officeart/2008/layout/LinedList"/>
    <dgm:cxn modelId="{8C262A1C-2A00-47AB-9E7F-69850076FF96}" type="presParOf" srcId="{C4A1C7EF-1D4A-4151-BFDE-354345B32792}" destId="{2D91327D-616D-4554-81CA-A8AF566F70A3}" srcOrd="4" destOrd="0" presId="urn:microsoft.com/office/officeart/2008/layout/LinedList"/>
    <dgm:cxn modelId="{9C9F0692-E739-4359-914F-002066775B5B}" type="presParOf" srcId="{C4A1C7EF-1D4A-4151-BFDE-354345B32792}" destId="{E0AAD66E-AA25-4334-B8AF-699950084974}" srcOrd="5" destOrd="0" presId="urn:microsoft.com/office/officeart/2008/layout/LinedList"/>
    <dgm:cxn modelId="{0D7791C2-39B0-4AC0-B0E5-C1894CA3D8E4}" type="presParOf" srcId="{E0AAD66E-AA25-4334-B8AF-699950084974}" destId="{87A42887-F95F-4E6B-A184-25201F0421D1}" srcOrd="0" destOrd="0" presId="urn:microsoft.com/office/officeart/2008/layout/LinedList"/>
    <dgm:cxn modelId="{C2CA8950-3220-4D8F-B923-580E76ECAEF6}" type="presParOf" srcId="{E0AAD66E-AA25-4334-B8AF-699950084974}" destId="{2D740780-2993-41C1-808B-6D5230587FA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11CF3B-B538-47E3-B57F-0AE373C00E72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4B050D0-380F-418A-9CA3-F5B00CDD2BD8}">
      <dgm:prSet/>
      <dgm:spPr/>
      <dgm:t>
        <a:bodyPr/>
        <a:lstStyle/>
        <a:p>
          <a:r>
            <a:rPr lang="nl-BE" b="1"/>
            <a:t>76 events</a:t>
          </a:r>
          <a:endParaRPr lang="en-US"/>
        </a:p>
      </dgm:t>
    </dgm:pt>
    <dgm:pt modelId="{5492F404-3272-4103-979A-A27BFEB36B30}" type="parTrans" cxnId="{4FCD6019-4358-42D3-98D4-5F4C09BEFC43}">
      <dgm:prSet/>
      <dgm:spPr/>
      <dgm:t>
        <a:bodyPr/>
        <a:lstStyle/>
        <a:p>
          <a:endParaRPr lang="en-US"/>
        </a:p>
      </dgm:t>
    </dgm:pt>
    <dgm:pt modelId="{9D3DCB09-E53D-4636-9963-6F49BE43F297}" type="sibTrans" cxnId="{4FCD6019-4358-42D3-98D4-5F4C09BEFC43}">
      <dgm:prSet/>
      <dgm:spPr/>
      <dgm:t>
        <a:bodyPr/>
        <a:lstStyle/>
        <a:p>
          <a:endParaRPr lang="en-US"/>
        </a:p>
      </dgm:t>
    </dgm:pt>
    <dgm:pt modelId="{9469B9F6-32FC-4AB4-B8EC-00A32990434E}">
      <dgm:prSet/>
      <dgm:spPr/>
      <dgm:t>
        <a:bodyPr/>
        <a:lstStyle/>
        <a:p>
          <a:r>
            <a:rPr lang="nl-BE" b="1" dirty="0"/>
            <a:t>25632 </a:t>
          </a:r>
          <a:r>
            <a:rPr lang="nl-BE" b="1" dirty="0" err="1"/>
            <a:t>participants</a:t>
          </a:r>
          <a:endParaRPr lang="en-US" dirty="0"/>
        </a:p>
      </dgm:t>
    </dgm:pt>
    <dgm:pt modelId="{E60DE663-6022-44FB-B5B0-3A3D12A45063}" type="parTrans" cxnId="{30A8DB0D-C119-4CA5-8386-4C4F42B594F2}">
      <dgm:prSet/>
      <dgm:spPr/>
      <dgm:t>
        <a:bodyPr/>
        <a:lstStyle/>
        <a:p>
          <a:endParaRPr lang="en-US"/>
        </a:p>
      </dgm:t>
    </dgm:pt>
    <dgm:pt modelId="{66478474-FA9B-4C07-806E-B672E8D5B4B9}" type="sibTrans" cxnId="{30A8DB0D-C119-4CA5-8386-4C4F42B594F2}">
      <dgm:prSet/>
      <dgm:spPr/>
      <dgm:t>
        <a:bodyPr/>
        <a:lstStyle/>
        <a:p>
          <a:endParaRPr lang="en-US"/>
        </a:p>
      </dgm:t>
    </dgm:pt>
    <dgm:pt modelId="{0F7908C6-480E-456E-B6C3-DC37F1A995E2}">
      <dgm:prSet/>
      <dgm:spPr/>
      <dgm:t>
        <a:bodyPr/>
        <a:lstStyle/>
        <a:p>
          <a:r>
            <a:rPr lang="nl-BE" b="1" dirty="0"/>
            <a:t>15687 men (61%)</a:t>
          </a:r>
          <a:endParaRPr lang="en-US" dirty="0"/>
        </a:p>
      </dgm:t>
    </dgm:pt>
    <dgm:pt modelId="{BD1C253A-0045-45D1-8364-9235416CF1B9}" type="parTrans" cxnId="{C39F4EFE-F4F0-454B-A634-59D5AE8A31D2}">
      <dgm:prSet/>
      <dgm:spPr/>
      <dgm:t>
        <a:bodyPr/>
        <a:lstStyle/>
        <a:p>
          <a:endParaRPr lang="en-US"/>
        </a:p>
      </dgm:t>
    </dgm:pt>
    <dgm:pt modelId="{6348C199-4139-4916-927B-0C73F9253117}" type="sibTrans" cxnId="{C39F4EFE-F4F0-454B-A634-59D5AE8A31D2}">
      <dgm:prSet/>
      <dgm:spPr/>
      <dgm:t>
        <a:bodyPr/>
        <a:lstStyle/>
        <a:p>
          <a:endParaRPr lang="en-US"/>
        </a:p>
      </dgm:t>
    </dgm:pt>
    <dgm:pt modelId="{D98451B2-CBCD-4BDB-A0A9-700417E3B197}">
      <dgm:prSet/>
      <dgm:spPr/>
      <dgm:t>
        <a:bodyPr/>
        <a:lstStyle/>
        <a:p>
          <a:r>
            <a:rPr lang="nl-BE" b="1" dirty="0"/>
            <a:t>9945 </a:t>
          </a:r>
          <a:r>
            <a:rPr lang="nl-BE" b="1" dirty="0" err="1"/>
            <a:t>women</a:t>
          </a:r>
          <a:r>
            <a:rPr lang="nl-BE" b="1" dirty="0"/>
            <a:t> (39%)</a:t>
          </a:r>
          <a:endParaRPr lang="en-US" dirty="0"/>
        </a:p>
      </dgm:t>
    </dgm:pt>
    <dgm:pt modelId="{1879F79D-5FFC-4DFF-A706-066D7C4C61C5}" type="parTrans" cxnId="{856BD08E-6E88-4004-A5FE-EC7BD1442695}">
      <dgm:prSet/>
      <dgm:spPr/>
      <dgm:t>
        <a:bodyPr/>
        <a:lstStyle/>
        <a:p>
          <a:endParaRPr lang="en-US"/>
        </a:p>
      </dgm:t>
    </dgm:pt>
    <dgm:pt modelId="{D949759A-1867-48D9-91B7-4022D83946BC}" type="sibTrans" cxnId="{856BD08E-6E88-4004-A5FE-EC7BD1442695}">
      <dgm:prSet/>
      <dgm:spPr/>
      <dgm:t>
        <a:bodyPr/>
        <a:lstStyle/>
        <a:p>
          <a:endParaRPr lang="en-US"/>
        </a:p>
      </dgm:t>
    </dgm:pt>
    <dgm:pt modelId="{F1AFBDF7-F318-4F3B-9E8A-13548C90AD50}">
      <dgm:prSet/>
      <dgm:spPr/>
      <dgm:t>
        <a:bodyPr/>
        <a:lstStyle/>
        <a:p>
          <a:r>
            <a:rPr lang="nl-BE" b="1"/>
            <a:t>509 medical interventions</a:t>
          </a:r>
          <a:endParaRPr lang="en-US"/>
        </a:p>
      </dgm:t>
    </dgm:pt>
    <dgm:pt modelId="{732A759F-BE09-4506-8C98-2E989588B5CC}" type="parTrans" cxnId="{5447AC7C-D401-4E9F-A1D3-0357FE8923CE}">
      <dgm:prSet/>
      <dgm:spPr/>
      <dgm:t>
        <a:bodyPr/>
        <a:lstStyle/>
        <a:p>
          <a:endParaRPr lang="en-US"/>
        </a:p>
      </dgm:t>
    </dgm:pt>
    <dgm:pt modelId="{4B587B22-08DF-4666-9723-21F6D2A2A39C}" type="sibTrans" cxnId="{5447AC7C-D401-4E9F-A1D3-0357FE8923CE}">
      <dgm:prSet/>
      <dgm:spPr/>
      <dgm:t>
        <a:bodyPr/>
        <a:lstStyle/>
        <a:p>
          <a:endParaRPr lang="en-US"/>
        </a:p>
      </dgm:t>
    </dgm:pt>
    <dgm:pt modelId="{8F8C38E2-1EA6-42B2-B65F-C573308036F6}">
      <dgm:prSet/>
      <dgm:spPr/>
      <dgm:t>
        <a:bodyPr/>
        <a:lstStyle/>
        <a:p>
          <a:r>
            <a:rPr lang="nl-BE" b="1" dirty="0"/>
            <a:t>1,99% of </a:t>
          </a:r>
          <a:r>
            <a:rPr lang="nl-BE" b="1" dirty="0" err="1"/>
            <a:t>all</a:t>
          </a:r>
          <a:r>
            <a:rPr lang="nl-BE" b="1" dirty="0"/>
            <a:t> </a:t>
          </a:r>
          <a:r>
            <a:rPr lang="nl-BE" b="1" dirty="0" err="1"/>
            <a:t>participants</a:t>
          </a:r>
          <a:r>
            <a:rPr lang="nl-BE" b="1" dirty="0"/>
            <a:t> </a:t>
          </a:r>
          <a:r>
            <a:rPr lang="nl-BE" b="1" dirty="0" err="1"/>
            <a:t>need</a:t>
          </a:r>
          <a:r>
            <a:rPr lang="nl-BE" b="1" dirty="0"/>
            <a:t> </a:t>
          </a:r>
          <a:r>
            <a:rPr lang="nl-BE" b="1" dirty="0" err="1"/>
            <a:t>medical</a:t>
          </a:r>
          <a:r>
            <a:rPr lang="nl-BE" b="1" dirty="0"/>
            <a:t> </a:t>
          </a:r>
          <a:r>
            <a:rPr lang="nl-BE" b="1" dirty="0" err="1"/>
            <a:t>intervention</a:t>
          </a:r>
          <a:r>
            <a:rPr lang="nl-BE" b="1" dirty="0"/>
            <a:t>, </a:t>
          </a:r>
        </a:p>
        <a:p>
          <a:r>
            <a:rPr lang="nl-BE" b="1" dirty="0"/>
            <a:t>we </a:t>
          </a:r>
          <a:r>
            <a:rPr lang="nl-BE" b="1" dirty="0" err="1"/>
            <a:t>saw</a:t>
          </a:r>
          <a:r>
            <a:rPr lang="nl-BE" b="1" dirty="0"/>
            <a:t> 2,00% </a:t>
          </a:r>
          <a:r>
            <a:rPr lang="nl-BE" b="1" dirty="0" err="1"/>
            <a:t>during</a:t>
          </a:r>
          <a:r>
            <a:rPr lang="nl-BE" b="1" dirty="0"/>
            <a:t> </a:t>
          </a:r>
          <a:r>
            <a:rPr lang="nl-BE" b="1" dirty="0" err="1"/>
            <a:t>the</a:t>
          </a:r>
          <a:r>
            <a:rPr lang="nl-BE" b="1" dirty="0"/>
            <a:t> </a:t>
          </a:r>
          <a:r>
            <a:rPr lang="nl-BE" b="1" dirty="0" err="1"/>
            <a:t>entire</a:t>
          </a:r>
          <a:r>
            <a:rPr lang="nl-BE" b="1" dirty="0"/>
            <a:t> </a:t>
          </a:r>
          <a:r>
            <a:rPr lang="nl-BE" b="1" dirty="0" err="1"/>
            <a:t>period</a:t>
          </a:r>
          <a:endParaRPr lang="en-US" dirty="0"/>
        </a:p>
      </dgm:t>
    </dgm:pt>
    <dgm:pt modelId="{E80BF0EC-0827-4F15-B436-46D19428308A}" type="parTrans" cxnId="{AC5F0168-2375-4409-985E-88CF9540CF69}">
      <dgm:prSet/>
      <dgm:spPr/>
      <dgm:t>
        <a:bodyPr/>
        <a:lstStyle/>
        <a:p>
          <a:endParaRPr lang="en-US"/>
        </a:p>
      </dgm:t>
    </dgm:pt>
    <dgm:pt modelId="{75AABA4D-E80D-478E-B40E-B6A1595C2CE8}" type="sibTrans" cxnId="{AC5F0168-2375-4409-985E-88CF9540CF69}">
      <dgm:prSet/>
      <dgm:spPr/>
      <dgm:t>
        <a:bodyPr/>
        <a:lstStyle/>
        <a:p>
          <a:endParaRPr lang="en-US"/>
        </a:p>
      </dgm:t>
    </dgm:pt>
    <dgm:pt modelId="{EFA409CB-D8FD-42EB-A36B-D59A08EBFEC2}">
      <dgm:prSet/>
      <dgm:spPr/>
      <dgm:t>
        <a:bodyPr/>
        <a:lstStyle/>
        <a:p>
          <a:endParaRPr lang="en-US" dirty="0"/>
        </a:p>
      </dgm:t>
    </dgm:pt>
    <dgm:pt modelId="{87B33EB1-576A-463D-AD73-45C344BB986A}" type="parTrans" cxnId="{59D7B991-15B4-4FE4-A81E-6A2AB3528F28}">
      <dgm:prSet/>
      <dgm:spPr/>
      <dgm:t>
        <a:bodyPr/>
        <a:lstStyle/>
        <a:p>
          <a:endParaRPr lang="en-US"/>
        </a:p>
      </dgm:t>
    </dgm:pt>
    <dgm:pt modelId="{D9DE14A1-07DD-40F6-B078-E6B06DB897F4}" type="sibTrans" cxnId="{59D7B991-15B4-4FE4-A81E-6A2AB3528F28}">
      <dgm:prSet/>
      <dgm:spPr/>
      <dgm:t>
        <a:bodyPr/>
        <a:lstStyle/>
        <a:p>
          <a:endParaRPr lang="en-US"/>
        </a:p>
      </dgm:t>
    </dgm:pt>
    <dgm:pt modelId="{F711611F-C1FA-487C-8013-A072094E8862}" type="pres">
      <dgm:prSet presAssocID="{1111CF3B-B538-47E3-B57F-0AE373C00E72}" presName="vert0" presStyleCnt="0">
        <dgm:presLayoutVars>
          <dgm:dir/>
          <dgm:animOne val="branch"/>
          <dgm:animLvl val="lvl"/>
        </dgm:presLayoutVars>
      </dgm:prSet>
      <dgm:spPr/>
    </dgm:pt>
    <dgm:pt modelId="{99D63505-0F58-4566-85E1-7358D439875C}" type="pres">
      <dgm:prSet presAssocID="{C4B050D0-380F-418A-9CA3-F5B00CDD2BD8}" presName="thickLine" presStyleLbl="alignNode1" presStyleIdx="0" presStyleCnt="7"/>
      <dgm:spPr/>
    </dgm:pt>
    <dgm:pt modelId="{8811666E-CE98-406C-B0D5-8E2E12B10E75}" type="pres">
      <dgm:prSet presAssocID="{C4B050D0-380F-418A-9CA3-F5B00CDD2BD8}" presName="horz1" presStyleCnt="0"/>
      <dgm:spPr/>
    </dgm:pt>
    <dgm:pt modelId="{74A61CD2-4679-4FDF-A387-BFCD1183B625}" type="pres">
      <dgm:prSet presAssocID="{C4B050D0-380F-418A-9CA3-F5B00CDD2BD8}" presName="tx1" presStyleLbl="revTx" presStyleIdx="0" presStyleCnt="7"/>
      <dgm:spPr/>
    </dgm:pt>
    <dgm:pt modelId="{3F349A08-563B-4105-941A-F2D207B2A836}" type="pres">
      <dgm:prSet presAssocID="{C4B050D0-380F-418A-9CA3-F5B00CDD2BD8}" presName="vert1" presStyleCnt="0"/>
      <dgm:spPr/>
    </dgm:pt>
    <dgm:pt modelId="{BAED44DE-13DD-4EC1-A881-EDE77FF09A2C}" type="pres">
      <dgm:prSet presAssocID="{9469B9F6-32FC-4AB4-B8EC-00A32990434E}" presName="thickLine" presStyleLbl="alignNode1" presStyleIdx="1" presStyleCnt="7"/>
      <dgm:spPr/>
    </dgm:pt>
    <dgm:pt modelId="{5A17E6C9-922C-4051-80BF-45888807918F}" type="pres">
      <dgm:prSet presAssocID="{9469B9F6-32FC-4AB4-B8EC-00A32990434E}" presName="horz1" presStyleCnt="0"/>
      <dgm:spPr/>
    </dgm:pt>
    <dgm:pt modelId="{C939CDEA-2834-4D06-9BB6-EEEE10C55862}" type="pres">
      <dgm:prSet presAssocID="{9469B9F6-32FC-4AB4-B8EC-00A32990434E}" presName="tx1" presStyleLbl="revTx" presStyleIdx="1" presStyleCnt="7"/>
      <dgm:spPr/>
    </dgm:pt>
    <dgm:pt modelId="{31DBA3FF-0C72-45FA-A1F7-0CD5A70D1D58}" type="pres">
      <dgm:prSet presAssocID="{9469B9F6-32FC-4AB4-B8EC-00A32990434E}" presName="vert1" presStyleCnt="0"/>
      <dgm:spPr/>
    </dgm:pt>
    <dgm:pt modelId="{3D747FF2-AAF4-4623-923E-B0D2E3F1F402}" type="pres">
      <dgm:prSet presAssocID="{0F7908C6-480E-456E-B6C3-DC37F1A995E2}" presName="thickLine" presStyleLbl="alignNode1" presStyleIdx="2" presStyleCnt="7"/>
      <dgm:spPr/>
    </dgm:pt>
    <dgm:pt modelId="{199D6F2D-9252-48C4-8DBF-D6739541D6D2}" type="pres">
      <dgm:prSet presAssocID="{0F7908C6-480E-456E-B6C3-DC37F1A995E2}" presName="horz1" presStyleCnt="0"/>
      <dgm:spPr/>
    </dgm:pt>
    <dgm:pt modelId="{D8729845-49D5-4F21-A463-37ABF90CF2CF}" type="pres">
      <dgm:prSet presAssocID="{0F7908C6-480E-456E-B6C3-DC37F1A995E2}" presName="tx1" presStyleLbl="revTx" presStyleIdx="2" presStyleCnt="7"/>
      <dgm:spPr/>
    </dgm:pt>
    <dgm:pt modelId="{8F1FE9E9-C393-4079-928C-7EBE5F5C2616}" type="pres">
      <dgm:prSet presAssocID="{0F7908C6-480E-456E-B6C3-DC37F1A995E2}" presName="vert1" presStyleCnt="0"/>
      <dgm:spPr/>
    </dgm:pt>
    <dgm:pt modelId="{D7205DEF-FC61-495D-BFA1-EAACB0B91EBC}" type="pres">
      <dgm:prSet presAssocID="{D98451B2-CBCD-4BDB-A0A9-700417E3B197}" presName="thickLine" presStyleLbl="alignNode1" presStyleIdx="3" presStyleCnt="7"/>
      <dgm:spPr/>
    </dgm:pt>
    <dgm:pt modelId="{A98E0ABA-28F7-4D39-A1AF-3393B607A721}" type="pres">
      <dgm:prSet presAssocID="{D98451B2-CBCD-4BDB-A0A9-700417E3B197}" presName="horz1" presStyleCnt="0"/>
      <dgm:spPr/>
    </dgm:pt>
    <dgm:pt modelId="{AAC05555-0F35-438B-8229-01722950B35B}" type="pres">
      <dgm:prSet presAssocID="{D98451B2-CBCD-4BDB-A0A9-700417E3B197}" presName="tx1" presStyleLbl="revTx" presStyleIdx="3" presStyleCnt="7"/>
      <dgm:spPr/>
    </dgm:pt>
    <dgm:pt modelId="{379E53D8-24A2-4EA2-AC89-F14E2FA32897}" type="pres">
      <dgm:prSet presAssocID="{D98451B2-CBCD-4BDB-A0A9-700417E3B197}" presName="vert1" presStyleCnt="0"/>
      <dgm:spPr/>
    </dgm:pt>
    <dgm:pt modelId="{D1AA0BCF-61CD-4D1A-A8A2-2D53C2040470}" type="pres">
      <dgm:prSet presAssocID="{F1AFBDF7-F318-4F3B-9E8A-13548C90AD50}" presName="thickLine" presStyleLbl="alignNode1" presStyleIdx="4" presStyleCnt="7"/>
      <dgm:spPr/>
    </dgm:pt>
    <dgm:pt modelId="{B7537F54-244C-4E18-8B4D-530671EA6035}" type="pres">
      <dgm:prSet presAssocID="{F1AFBDF7-F318-4F3B-9E8A-13548C90AD50}" presName="horz1" presStyleCnt="0"/>
      <dgm:spPr/>
    </dgm:pt>
    <dgm:pt modelId="{B5055898-D497-4EC3-9063-1DA2B24B3385}" type="pres">
      <dgm:prSet presAssocID="{F1AFBDF7-F318-4F3B-9E8A-13548C90AD50}" presName="tx1" presStyleLbl="revTx" presStyleIdx="4" presStyleCnt="7"/>
      <dgm:spPr/>
    </dgm:pt>
    <dgm:pt modelId="{7CFA6746-BC17-4499-894C-D1F2445F8781}" type="pres">
      <dgm:prSet presAssocID="{F1AFBDF7-F318-4F3B-9E8A-13548C90AD50}" presName="vert1" presStyleCnt="0"/>
      <dgm:spPr/>
    </dgm:pt>
    <dgm:pt modelId="{FE5A0C70-DBD7-4A91-9957-77280E1B7194}" type="pres">
      <dgm:prSet presAssocID="{8F8C38E2-1EA6-42B2-B65F-C573308036F6}" presName="thickLine" presStyleLbl="alignNode1" presStyleIdx="5" presStyleCnt="7"/>
      <dgm:spPr/>
    </dgm:pt>
    <dgm:pt modelId="{DA5AB4F4-D762-498E-8017-4BF5EE632DBA}" type="pres">
      <dgm:prSet presAssocID="{8F8C38E2-1EA6-42B2-B65F-C573308036F6}" presName="horz1" presStyleCnt="0"/>
      <dgm:spPr/>
    </dgm:pt>
    <dgm:pt modelId="{2FED33AB-15DF-43D1-B18E-82D676DD3A71}" type="pres">
      <dgm:prSet presAssocID="{8F8C38E2-1EA6-42B2-B65F-C573308036F6}" presName="tx1" presStyleLbl="revTx" presStyleIdx="5" presStyleCnt="7"/>
      <dgm:spPr/>
    </dgm:pt>
    <dgm:pt modelId="{2241F86B-0273-47D6-A330-D65B76AD21E6}" type="pres">
      <dgm:prSet presAssocID="{8F8C38E2-1EA6-42B2-B65F-C573308036F6}" presName="vert1" presStyleCnt="0"/>
      <dgm:spPr/>
    </dgm:pt>
    <dgm:pt modelId="{5F9143C1-229A-4752-9548-031E465FA67B}" type="pres">
      <dgm:prSet presAssocID="{EFA409CB-D8FD-42EB-A36B-D59A08EBFEC2}" presName="thickLine" presStyleLbl="alignNode1" presStyleIdx="6" presStyleCnt="7"/>
      <dgm:spPr/>
    </dgm:pt>
    <dgm:pt modelId="{1016670C-1D97-481C-B752-3A682953BB80}" type="pres">
      <dgm:prSet presAssocID="{EFA409CB-D8FD-42EB-A36B-D59A08EBFEC2}" presName="horz1" presStyleCnt="0"/>
      <dgm:spPr/>
    </dgm:pt>
    <dgm:pt modelId="{9A50F7DA-68AC-4D9C-9E73-23AF73AD8A4F}" type="pres">
      <dgm:prSet presAssocID="{EFA409CB-D8FD-42EB-A36B-D59A08EBFEC2}" presName="tx1" presStyleLbl="revTx" presStyleIdx="6" presStyleCnt="7"/>
      <dgm:spPr/>
    </dgm:pt>
    <dgm:pt modelId="{C0ED56B1-753D-4563-97B5-FAB3E5EB5416}" type="pres">
      <dgm:prSet presAssocID="{EFA409CB-D8FD-42EB-A36B-D59A08EBFEC2}" presName="vert1" presStyleCnt="0"/>
      <dgm:spPr/>
    </dgm:pt>
  </dgm:ptLst>
  <dgm:cxnLst>
    <dgm:cxn modelId="{30A8DB0D-C119-4CA5-8386-4C4F42B594F2}" srcId="{1111CF3B-B538-47E3-B57F-0AE373C00E72}" destId="{9469B9F6-32FC-4AB4-B8EC-00A32990434E}" srcOrd="1" destOrd="0" parTransId="{E60DE663-6022-44FB-B5B0-3A3D12A45063}" sibTransId="{66478474-FA9B-4C07-806E-B672E8D5B4B9}"/>
    <dgm:cxn modelId="{4FCD6019-4358-42D3-98D4-5F4C09BEFC43}" srcId="{1111CF3B-B538-47E3-B57F-0AE373C00E72}" destId="{C4B050D0-380F-418A-9CA3-F5B00CDD2BD8}" srcOrd="0" destOrd="0" parTransId="{5492F404-3272-4103-979A-A27BFEB36B30}" sibTransId="{9D3DCB09-E53D-4636-9963-6F49BE43F297}"/>
    <dgm:cxn modelId="{4D0D341B-81FF-4229-B9CE-6144E69163A7}" type="presOf" srcId="{D98451B2-CBCD-4BDB-A0A9-700417E3B197}" destId="{AAC05555-0F35-438B-8229-01722950B35B}" srcOrd="0" destOrd="0" presId="urn:microsoft.com/office/officeart/2008/layout/LinedList"/>
    <dgm:cxn modelId="{9A56915C-615D-4C5D-A9A1-1642A6556BBF}" type="presOf" srcId="{F1AFBDF7-F318-4F3B-9E8A-13548C90AD50}" destId="{B5055898-D497-4EC3-9063-1DA2B24B3385}" srcOrd="0" destOrd="0" presId="urn:microsoft.com/office/officeart/2008/layout/LinedList"/>
    <dgm:cxn modelId="{AC5F0168-2375-4409-985E-88CF9540CF69}" srcId="{1111CF3B-B538-47E3-B57F-0AE373C00E72}" destId="{8F8C38E2-1EA6-42B2-B65F-C573308036F6}" srcOrd="5" destOrd="0" parTransId="{E80BF0EC-0827-4F15-B436-46D19428308A}" sibTransId="{75AABA4D-E80D-478E-B40E-B6A1595C2CE8}"/>
    <dgm:cxn modelId="{69C9E575-7902-4290-B78A-725D58A085B5}" type="presOf" srcId="{9469B9F6-32FC-4AB4-B8EC-00A32990434E}" destId="{C939CDEA-2834-4D06-9BB6-EEEE10C55862}" srcOrd="0" destOrd="0" presId="urn:microsoft.com/office/officeart/2008/layout/LinedList"/>
    <dgm:cxn modelId="{5447AC7C-D401-4E9F-A1D3-0357FE8923CE}" srcId="{1111CF3B-B538-47E3-B57F-0AE373C00E72}" destId="{F1AFBDF7-F318-4F3B-9E8A-13548C90AD50}" srcOrd="4" destOrd="0" parTransId="{732A759F-BE09-4506-8C98-2E989588B5CC}" sibTransId="{4B587B22-08DF-4666-9723-21F6D2A2A39C}"/>
    <dgm:cxn modelId="{D5A5FE86-B269-4850-911D-9AC24B64D571}" type="presOf" srcId="{8F8C38E2-1EA6-42B2-B65F-C573308036F6}" destId="{2FED33AB-15DF-43D1-B18E-82D676DD3A71}" srcOrd="0" destOrd="0" presId="urn:microsoft.com/office/officeart/2008/layout/LinedList"/>
    <dgm:cxn modelId="{856BD08E-6E88-4004-A5FE-EC7BD1442695}" srcId="{1111CF3B-B538-47E3-B57F-0AE373C00E72}" destId="{D98451B2-CBCD-4BDB-A0A9-700417E3B197}" srcOrd="3" destOrd="0" parTransId="{1879F79D-5FFC-4DFF-A706-066D7C4C61C5}" sibTransId="{D949759A-1867-48D9-91B7-4022D83946BC}"/>
    <dgm:cxn modelId="{59D7B991-15B4-4FE4-A81E-6A2AB3528F28}" srcId="{1111CF3B-B538-47E3-B57F-0AE373C00E72}" destId="{EFA409CB-D8FD-42EB-A36B-D59A08EBFEC2}" srcOrd="6" destOrd="0" parTransId="{87B33EB1-576A-463D-AD73-45C344BB986A}" sibTransId="{D9DE14A1-07DD-40F6-B078-E6B06DB897F4}"/>
    <dgm:cxn modelId="{55081EA7-6978-4B2E-ABA7-382667187B1D}" type="presOf" srcId="{0F7908C6-480E-456E-B6C3-DC37F1A995E2}" destId="{D8729845-49D5-4F21-A463-37ABF90CF2CF}" srcOrd="0" destOrd="0" presId="urn:microsoft.com/office/officeart/2008/layout/LinedList"/>
    <dgm:cxn modelId="{39C30CDE-58FD-48C0-86B2-EAE42C7BD415}" type="presOf" srcId="{C4B050D0-380F-418A-9CA3-F5B00CDD2BD8}" destId="{74A61CD2-4679-4FDF-A387-BFCD1183B625}" srcOrd="0" destOrd="0" presId="urn:microsoft.com/office/officeart/2008/layout/LinedList"/>
    <dgm:cxn modelId="{A1DF29E6-590A-4A7F-B2E9-2BB4C991448A}" type="presOf" srcId="{EFA409CB-D8FD-42EB-A36B-D59A08EBFEC2}" destId="{9A50F7DA-68AC-4D9C-9E73-23AF73AD8A4F}" srcOrd="0" destOrd="0" presId="urn:microsoft.com/office/officeart/2008/layout/LinedList"/>
    <dgm:cxn modelId="{FD7DC8E7-C77E-49EF-8C86-2ECE08937C3F}" type="presOf" srcId="{1111CF3B-B538-47E3-B57F-0AE373C00E72}" destId="{F711611F-C1FA-487C-8013-A072094E8862}" srcOrd="0" destOrd="0" presId="urn:microsoft.com/office/officeart/2008/layout/LinedList"/>
    <dgm:cxn modelId="{C39F4EFE-F4F0-454B-A634-59D5AE8A31D2}" srcId="{1111CF3B-B538-47E3-B57F-0AE373C00E72}" destId="{0F7908C6-480E-456E-B6C3-DC37F1A995E2}" srcOrd="2" destOrd="0" parTransId="{BD1C253A-0045-45D1-8364-9235416CF1B9}" sibTransId="{6348C199-4139-4916-927B-0C73F9253117}"/>
    <dgm:cxn modelId="{87078066-0F2D-481A-8082-64F0FF2F4C78}" type="presParOf" srcId="{F711611F-C1FA-487C-8013-A072094E8862}" destId="{99D63505-0F58-4566-85E1-7358D439875C}" srcOrd="0" destOrd="0" presId="urn:microsoft.com/office/officeart/2008/layout/LinedList"/>
    <dgm:cxn modelId="{69FD8B37-5E3F-495E-8C79-39D8180FE9D6}" type="presParOf" srcId="{F711611F-C1FA-487C-8013-A072094E8862}" destId="{8811666E-CE98-406C-B0D5-8E2E12B10E75}" srcOrd="1" destOrd="0" presId="urn:microsoft.com/office/officeart/2008/layout/LinedList"/>
    <dgm:cxn modelId="{B3CA048B-D23A-4A72-956B-2BF510470968}" type="presParOf" srcId="{8811666E-CE98-406C-B0D5-8E2E12B10E75}" destId="{74A61CD2-4679-4FDF-A387-BFCD1183B625}" srcOrd="0" destOrd="0" presId="urn:microsoft.com/office/officeart/2008/layout/LinedList"/>
    <dgm:cxn modelId="{75F205FA-932C-4A32-9053-1B42D8229317}" type="presParOf" srcId="{8811666E-CE98-406C-B0D5-8E2E12B10E75}" destId="{3F349A08-563B-4105-941A-F2D207B2A836}" srcOrd="1" destOrd="0" presId="urn:microsoft.com/office/officeart/2008/layout/LinedList"/>
    <dgm:cxn modelId="{53CEB564-5D9D-4743-B2E0-A82199367477}" type="presParOf" srcId="{F711611F-C1FA-487C-8013-A072094E8862}" destId="{BAED44DE-13DD-4EC1-A881-EDE77FF09A2C}" srcOrd="2" destOrd="0" presId="urn:microsoft.com/office/officeart/2008/layout/LinedList"/>
    <dgm:cxn modelId="{34474FBA-789C-4C62-B08E-10FA95909BA4}" type="presParOf" srcId="{F711611F-C1FA-487C-8013-A072094E8862}" destId="{5A17E6C9-922C-4051-80BF-45888807918F}" srcOrd="3" destOrd="0" presId="urn:microsoft.com/office/officeart/2008/layout/LinedList"/>
    <dgm:cxn modelId="{F9D96ACD-3AD3-4E13-9D73-E6135A5CCC27}" type="presParOf" srcId="{5A17E6C9-922C-4051-80BF-45888807918F}" destId="{C939CDEA-2834-4D06-9BB6-EEEE10C55862}" srcOrd="0" destOrd="0" presId="urn:microsoft.com/office/officeart/2008/layout/LinedList"/>
    <dgm:cxn modelId="{607598C5-8F67-420D-B11A-19C5A9E45A18}" type="presParOf" srcId="{5A17E6C9-922C-4051-80BF-45888807918F}" destId="{31DBA3FF-0C72-45FA-A1F7-0CD5A70D1D58}" srcOrd="1" destOrd="0" presId="urn:microsoft.com/office/officeart/2008/layout/LinedList"/>
    <dgm:cxn modelId="{A855AE61-9CD8-429A-AF2B-1CBF54DE0259}" type="presParOf" srcId="{F711611F-C1FA-487C-8013-A072094E8862}" destId="{3D747FF2-AAF4-4623-923E-B0D2E3F1F402}" srcOrd="4" destOrd="0" presId="urn:microsoft.com/office/officeart/2008/layout/LinedList"/>
    <dgm:cxn modelId="{089AD1EA-5A68-4205-A09A-CCE5AAFABEB8}" type="presParOf" srcId="{F711611F-C1FA-487C-8013-A072094E8862}" destId="{199D6F2D-9252-48C4-8DBF-D6739541D6D2}" srcOrd="5" destOrd="0" presId="urn:microsoft.com/office/officeart/2008/layout/LinedList"/>
    <dgm:cxn modelId="{82485F8E-947F-404A-A24E-81D05D21C0C6}" type="presParOf" srcId="{199D6F2D-9252-48C4-8DBF-D6739541D6D2}" destId="{D8729845-49D5-4F21-A463-37ABF90CF2CF}" srcOrd="0" destOrd="0" presId="urn:microsoft.com/office/officeart/2008/layout/LinedList"/>
    <dgm:cxn modelId="{51B8DA83-850D-4FD6-87BA-0439774ABE58}" type="presParOf" srcId="{199D6F2D-9252-48C4-8DBF-D6739541D6D2}" destId="{8F1FE9E9-C393-4079-928C-7EBE5F5C2616}" srcOrd="1" destOrd="0" presId="urn:microsoft.com/office/officeart/2008/layout/LinedList"/>
    <dgm:cxn modelId="{28D727E9-FF6D-4EBD-AA0A-33F12A2A16C5}" type="presParOf" srcId="{F711611F-C1FA-487C-8013-A072094E8862}" destId="{D7205DEF-FC61-495D-BFA1-EAACB0B91EBC}" srcOrd="6" destOrd="0" presId="urn:microsoft.com/office/officeart/2008/layout/LinedList"/>
    <dgm:cxn modelId="{74093D46-CE8E-4D15-A8EE-97D375552BA0}" type="presParOf" srcId="{F711611F-C1FA-487C-8013-A072094E8862}" destId="{A98E0ABA-28F7-4D39-A1AF-3393B607A721}" srcOrd="7" destOrd="0" presId="urn:microsoft.com/office/officeart/2008/layout/LinedList"/>
    <dgm:cxn modelId="{9F41C4B3-9CE3-4184-997D-6DEBB65A70E2}" type="presParOf" srcId="{A98E0ABA-28F7-4D39-A1AF-3393B607A721}" destId="{AAC05555-0F35-438B-8229-01722950B35B}" srcOrd="0" destOrd="0" presId="urn:microsoft.com/office/officeart/2008/layout/LinedList"/>
    <dgm:cxn modelId="{D7DD2149-AC3F-43A1-9555-7EE59B4F2F6B}" type="presParOf" srcId="{A98E0ABA-28F7-4D39-A1AF-3393B607A721}" destId="{379E53D8-24A2-4EA2-AC89-F14E2FA32897}" srcOrd="1" destOrd="0" presId="urn:microsoft.com/office/officeart/2008/layout/LinedList"/>
    <dgm:cxn modelId="{64E7BE94-0172-4AD1-9DBF-F46893DAEE31}" type="presParOf" srcId="{F711611F-C1FA-487C-8013-A072094E8862}" destId="{D1AA0BCF-61CD-4D1A-A8A2-2D53C2040470}" srcOrd="8" destOrd="0" presId="urn:microsoft.com/office/officeart/2008/layout/LinedList"/>
    <dgm:cxn modelId="{E5D4E251-27BB-49C9-9BFA-482B2FEC1137}" type="presParOf" srcId="{F711611F-C1FA-487C-8013-A072094E8862}" destId="{B7537F54-244C-4E18-8B4D-530671EA6035}" srcOrd="9" destOrd="0" presId="urn:microsoft.com/office/officeart/2008/layout/LinedList"/>
    <dgm:cxn modelId="{A3500B95-B6B5-46DA-B11A-C070A140D11C}" type="presParOf" srcId="{B7537F54-244C-4E18-8B4D-530671EA6035}" destId="{B5055898-D497-4EC3-9063-1DA2B24B3385}" srcOrd="0" destOrd="0" presId="urn:microsoft.com/office/officeart/2008/layout/LinedList"/>
    <dgm:cxn modelId="{B01E4DE4-CB62-4F36-A059-4791C196F150}" type="presParOf" srcId="{B7537F54-244C-4E18-8B4D-530671EA6035}" destId="{7CFA6746-BC17-4499-894C-D1F2445F8781}" srcOrd="1" destOrd="0" presId="urn:microsoft.com/office/officeart/2008/layout/LinedList"/>
    <dgm:cxn modelId="{9D6E8600-4857-4D11-ACDC-A4E74AE1E6FE}" type="presParOf" srcId="{F711611F-C1FA-487C-8013-A072094E8862}" destId="{FE5A0C70-DBD7-4A91-9957-77280E1B7194}" srcOrd="10" destOrd="0" presId="urn:microsoft.com/office/officeart/2008/layout/LinedList"/>
    <dgm:cxn modelId="{A8AA4238-E634-4AF7-A1A2-C7175B325F3A}" type="presParOf" srcId="{F711611F-C1FA-487C-8013-A072094E8862}" destId="{DA5AB4F4-D762-498E-8017-4BF5EE632DBA}" srcOrd="11" destOrd="0" presId="urn:microsoft.com/office/officeart/2008/layout/LinedList"/>
    <dgm:cxn modelId="{5672EF85-2937-4CC6-954A-294A9B0514DB}" type="presParOf" srcId="{DA5AB4F4-D762-498E-8017-4BF5EE632DBA}" destId="{2FED33AB-15DF-43D1-B18E-82D676DD3A71}" srcOrd="0" destOrd="0" presId="urn:microsoft.com/office/officeart/2008/layout/LinedList"/>
    <dgm:cxn modelId="{19DA79A9-BD94-4110-8338-AB85DE781BDF}" type="presParOf" srcId="{DA5AB4F4-D762-498E-8017-4BF5EE632DBA}" destId="{2241F86B-0273-47D6-A330-D65B76AD21E6}" srcOrd="1" destOrd="0" presId="urn:microsoft.com/office/officeart/2008/layout/LinedList"/>
    <dgm:cxn modelId="{FEF6AFD7-8CA7-43D1-8890-50F3CD5B976B}" type="presParOf" srcId="{F711611F-C1FA-487C-8013-A072094E8862}" destId="{5F9143C1-229A-4752-9548-031E465FA67B}" srcOrd="12" destOrd="0" presId="urn:microsoft.com/office/officeart/2008/layout/LinedList"/>
    <dgm:cxn modelId="{D4CD5BA6-243A-4448-ADB4-195D4278C8C8}" type="presParOf" srcId="{F711611F-C1FA-487C-8013-A072094E8862}" destId="{1016670C-1D97-481C-B752-3A682953BB80}" srcOrd="13" destOrd="0" presId="urn:microsoft.com/office/officeart/2008/layout/LinedList"/>
    <dgm:cxn modelId="{0E6CA611-EB6D-4222-BF00-AD0A58237913}" type="presParOf" srcId="{1016670C-1D97-481C-B752-3A682953BB80}" destId="{9A50F7DA-68AC-4D9C-9E73-23AF73AD8A4F}" srcOrd="0" destOrd="0" presId="urn:microsoft.com/office/officeart/2008/layout/LinedList"/>
    <dgm:cxn modelId="{39BDB313-F348-4065-9AD2-C0ED78EDF855}" type="presParOf" srcId="{1016670C-1D97-481C-B752-3A682953BB80}" destId="{C0ED56B1-753D-4563-97B5-FAB3E5EB54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706A9E-0C3F-4DFD-87F6-DF3814010C1F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D8F0EE7-0BEB-4358-97EC-34652E36C16F}">
      <dgm:prSet/>
      <dgm:spPr/>
      <dgm:t>
        <a:bodyPr/>
        <a:lstStyle/>
        <a:p>
          <a:r>
            <a:rPr lang="nl-BE" dirty="0"/>
            <a:t>105 </a:t>
          </a:r>
          <a:r>
            <a:rPr lang="nl-BE" dirty="0" err="1"/>
            <a:t>participants</a:t>
          </a:r>
          <a:r>
            <a:rPr lang="nl-BE" dirty="0"/>
            <a:t> </a:t>
          </a:r>
          <a:r>
            <a:rPr lang="nl-BE" dirty="0" err="1"/>
            <a:t>were</a:t>
          </a:r>
          <a:r>
            <a:rPr lang="nl-BE" dirty="0"/>
            <a:t> </a:t>
          </a:r>
          <a:r>
            <a:rPr lang="nl-BE" dirty="0" err="1"/>
            <a:t>transported</a:t>
          </a:r>
          <a:r>
            <a:rPr lang="nl-BE" dirty="0"/>
            <a:t> </a:t>
          </a:r>
          <a:r>
            <a:rPr lang="nl-BE" dirty="0" err="1"/>
            <a:t>to</a:t>
          </a:r>
          <a:r>
            <a:rPr lang="nl-BE" dirty="0"/>
            <a:t> </a:t>
          </a:r>
          <a:r>
            <a:rPr lang="nl-BE" dirty="0" err="1"/>
            <a:t>hospital</a:t>
          </a:r>
          <a:r>
            <a:rPr lang="nl-BE" dirty="0"/>
            <a:t>, </a:t>
          </a:r>
          <a:r>
            <a:rPr lang="nl-BE" dirty="0" err="1"/>
            <a:t>which</a:t>
          </a:r>
          <a:r>
            <a:rPr lang="nl-BE" dirty="0"/>
            <a:t> is 0,41% of </a:t>
          </a:r>
          <a:r>
            <a:rPr lang="nl-BE" dirty="0" err="1"/>
            <a:t>all</a:t>
          </a:r>
          <a:r>
            <a:rPr lang="nl-BE" dirty="0"/>
            <a:t> </a:t>
          </a:r>
          <a:r>
            <a:rPr lang="nl-BE" dirty="0" err="1"/>
            <a:t>participants</a:t>
          </a:r>
          <a:endParaRPr lang="en-US" dirty="0"/>
        </a:p>
      </dgm:t>
    </dgm:pt>
    <dgm:pt modelId="{9D992682-983C-47C0-ACA7-1B560E7E12AE}" type="parTrans" cxnId="{E361E677-1567-49FE-9A3C-8458243EA5BD}">
      <dgm:prSet/>
      <dgm:spPr/>
      <dgm:t>
        <a:bodyPr/>
        <a:lstStyle/>
        <a:p>
          <a:endParaRPr lang="en-US"/>
        </a:p>
      </dgm:t>
    </dgm:pt>
    <dgm:pt modelId="{B2176C32-2F17-4162-A7CD-FFECF2CE9735}" type="sibTrans" cxnId="{E361E677-1567-49FE-9A3C-8458243EA5BD}">
      <dgm:prSet/>
      <dgm:spPr/>
      <dgm:t>
        <a:bodyPr/>
        <a:lstStyle/>
        <a:p>
          <a:endParaRPr lang="en-US"/>
        </a:p>
      </dgm:t>
    </dgm:pt>
    <dgm:pt modelId="{E00A00B7-9532-4D70-8B33-70FC4430FD96}">
      <dgm:prSet/>
      <dgm:spPr/>
      <dgm:t>
        <a:bodyPr/>
        <a:lstStyle/>
        <a:p>
          <a:r>
            <a:rPr lang="nl-BE" dirty="0" err="1"/>
            <a:t>Exactly</a:t>
          </a:r>
          <a:r>
            <a:rPr lang="nl-BE" dirty="0"/>
            <a:t> </a:t>
          </a:r>
          <a:r>
            <a:rPr lang="nl-BE" dirty="0" err="1"/>
            <a:t>equal</a:t>
          </a:r>
          <a:r>
            <a:rPr lang="nl-BE" dirty="0"/>
            <a:t> </a:t>
          </a:r>
          <a:r>
            <a:rPr lang="nl-BE" dirty="0" err="1"/>
            <a:t>to</a:t>
          </a:r>
          <a:r>
            <a:rPr lang="nl-BE" dirty="0"/>
            <a:t> </a:t>
          </a:r>
          <a:r>
            <a:rPr lang="nl-BE" dirty="0" err="1"/>
            <a:t>the</a:t>
          </a:r>
          <a:r>
            <a:rPr lang="nl-BE" dirty="0"/>
            <a:t> 0,41% we had in </a:t>
          </a:r>
          <a:r>
            <a:rPr lang="nl-BE" dirty="0" err="1"/>
            <a:t>the</a:t>
          </a:r>
          <a:r>
            <a:rPr lang="nl-BE" dirty="0"/>
            <a:t> </a:t>
          </a:r>
          <a:r>
            <a:rPr lang="nl-BE" dirty="0" err="1"/>
            <a:t>total</a:t>
          </a:r>
          <a:r>
            <a:rPr lang="nl-BE" dirty="0"/>
            <a:t> </a:t>
          </a:r>
          <a:r>
            <a:rPr lang="nl-BE" dirty="0" err="1"/>
            <a:t>period</a:t>
          </a:r>
          <a:r>
            <a:rPr lang="nl-BE" dirty="0"/>
            <a:t>.</a:t>
          </a:r>
          <a:endParaRPr lang="en-US" dirty="0"/>
        </a:p>
      </dgm:t>
    </dgm:pt>
    <dgm:pt modelId="{FFE65447-7A66-4D0D-BAA6-A40BE7A1DC21}" type="parTrans" cxnId="{4C73A5F2-4B88-436F-B262-733F3AE5966F}">
      <dgm:prSet/>
      <dgm:spPr/>
      <dgm:t>
        <a:bodyPr/>
        <a:lstStyle/>
        <a:p>
          <a:endParaRPr lang="en-US"/>
        </a:p>
      </dgm:t>
    </dgm:pt>
    <dgm:pt modelId="{DCA7FCB7-E599-4048-BF45-F4BEC984774A}" type="sibTrans" cxnId="{4C73A5F2-4B88-436F-B262-733F3AE5966F}">
      <dgm:prSet/>
      <dgm:spPr/>
      <dgm:t>
        <a:bodyPr/>
        <a:lstStyle/>
        <a:p>
          <a:endParaRPr lang="en-US"/>
        </a:p>
      </dgm:t>
    </dgm:pt>
    <dgm:pt modelId="{55EEAC1F-247F-4506-950D-452DDC16E87E}">
      <dgm:prSet/>
      <dgm:spPr/>
      <dgm:t>
        <a:bodyPr/>
        <a:lstStyle/>
        <a:p>
          <a:r>
            <a:rPr lang="nl-BE" dirty="0" err="1"/>
            <a:t>Confirmation</a:t>
          </a:r>
          <a:r>
            <a:rPr lang="nl-BE" dirty="0"/>
            <a:t> of </a:t>
          </a:r>
          <a:r>
            <a:rPr lang="nl-BE" dirty="0" err="1"/>
            <a:t>the</a:t>
          </a:r>
          <a:r>
            <a:rPr lang="nl-BE" dirty="0"/>
            <a:t> </a:t>
          </a:r>
          <a:r>
            <a:rPr lang="nl-BE" dirty="0" err="1"/>
            <a:t>injury-incidence</a:t>
          </a:r>
          <a:endParaRPr lang="en-US" dirty="0"/>
        </a:p>
      </dgm:t>
    </dgm:pt>
    <dgm:pt modelId="{9599B058-4FB6-478F-BAD0-B5ED37013C5C}" type="parTrans" cxnId="{F68A0B1C-8C85-41C4-AE96-3820676DB7E1}">
      <dgm:prSet/>
      <dgm:spPr/>
      <dgm:t>
        <a:bodyPr/>
        <a:lstStyle/>
        <a:p>
          <a:endParaRPr lang="en-US"/>
        </a:p>
      </dgm:t>
    </dgm:pt>
    <dgm:pt modelId="{4EB2B357-4CC2-4734-99DB-F702C7F96E36}" type="sibTrans" cxnId="{F68A0B1C-8C85-41C4-AE96-3820676DB7E1}">
      <dgm:prSet/>
      <dgm:spPr/>
      <dgm:t>
        <a:bodyPr/>
        <a:lstStyle/>
        <a:p>
          <a:endParaRPr lang="en-US"/>
        </a:p>
      </dgm:t>
    </dgm:pt>
    <dgm:pt modelId="{B7B52F83-B9E5-4E12-858B-992ECF5D5BE7}" type="pres">
      <dgm:prSet presAssocID="{CD706A9E-0C3F-4DFD-87F6-DF3814010C1F}" presName="vert0" presStyleCnt="0">
        <dgm:presLayoutVars>
          <dgm:dir/>
          <dgm:animOne val="branch"/>
          <dgm:animLvl val="lvl"/>
        </dgm:presLayoutVars>
      </dgm:prSet>
      <dgm:spPr/>
    </dgm:pt>
    <dgm:pt modelId="{4C0F6E01-C2F5-43B3-9EBF-A79DF53B7636}" type="pres">
      <dgm:prSet presAssocID="{9D8F0EE7-0BEB-4358-97EC-34652E36C16F}" presName="thickLine" presStyleLbl="alignNode1" presStyleIdx="0" presStyleCnt="3"/>
      <dgm:spPr/>
    </dgm:pt>
    <dgm:pt modelId="{9E577D7B-7750-4BF3-BDE5-DB512548C4BC}" type="pres">
      <dgm:prSet presAssocID="{9D8F0EE7-0BEB-4358-97EC-34652E36C16F}" presName="horz1" presStyleCnt="0"/>
      <dgm:spPr/>
    </dgm:pt>
    <dgm:pt modelId="{D8244982-304E-46C2-AD9A-37EA9FDA4ED1}" type="pres">
      <dgm:prSet presAssocID="{9D8F0EE7-0BEB-4358-97EC-34652E36C16F}" presName="tx1" presStyleLbl="revTx" presStyleIdx="0" presStyleCnt="3"/>
      <dgm:spPr/>
    </dgm:pt>
    <dgm:pt modelId="{50308C11-D6C3-4754-8585-2D27EFC04FFD}" type="pres">
      <dgm:prSet presAssocID="{9D8F0EE7-0BEB-4358-97EC-34652E36C16F}" presName="vert1" presStyleCnt="0"/>
      <dgm:spPr/>
    </dgm:pt>
    <dgm:pt modelId="{827D4976-F6F8-4030-9EBA-E80EEE2CF043}" type="pres">
      <dgm:prSet presAssocID="{E00A00B7-9532-4D70-8B33-70FC4430FD96}" presName="thickLine" presStyleLbl="alignNode1" presStyleIdx="1" presStyleCnt="3"/>
      <dgm:spPr/>
    </dgm:pt>
    <dgm:pt modelId="{6C4667E8-9A0F-4AC6-9A49-778601D81864}" type="pres">
      <dgm:prSet presAssocID="{E00A00B7-9532-4D70-8B33-70FC4430FD96}" presName="horz1" presStyleCnt="0"/>
      <dgm:spPr/>
    </dgm:pt>
    <dgm:pt modelId="{27BC5D90-FBC2-49E7-97F7-0B5F3F09C6ED}" type="pres">
      <dgm:prSet presAssocID="{E00A00B7-9532-4D70-8B33-70FC4430FD96}" presName="tx1" presStyleLbl="revTx" presStyleIdx="1" presStyleCnt="3"/>
      <dgm:spPr/>
    </dgm:pt>
    <dgm:pt modelId="{29BD91B9-1DCB-4961-B169-C985914CA0C8}" type="pres">
      <dgm:prSet presAssocID="{E00A00B7-9532-4D70-8B33-70FC4430FD96}" presName="vert1" presStyleCnt="0"/>
      <dgm:spPr/>
    </dgm:pt>
    <dgm:pt modelId="{7C49B42E-CB89-4D44-8A98-8AF19C26C54A}" type="pres">
      <dgm:prSet presAssocID="{55EEAC1F-247F-4506-950D-452DDC16E87E}" presName="thickLine" presStyleLbl="alignNode1" presStyleIdx="2" presStyleCnt="3"/>
      <dgm:spPr/>
    </dgm:pt>
    <dgm:pt modelId="{B7411D97-7DF9-4F64-A7FF-924D555F4554}" type="pres">
      <dgm:prSet presAssocID="{55EEAC1F-247F-4506-950D-452DDC16E87E}" presName="horz1" presStyleCnt="0"/>
      <dgm:spPr/>
    </dgm:pt>
    <dgm:pt modelId="{FFC49CEA-0437-4420-BA10-A26E583605DD}" type="pres">
      <dgm:prSet presAssocID="{55EEAC1F-247F-4506-950D-452DDC16E87E}" presName="tx1" presStyleLbl="revTx" presStyleIdx="2" presStyleCnt="3"/>
      <dgm:spPr/>
    </dgm:pt>
    <dgm:pt modelId="{A35AFCEA-24F9-4D40-8DFB-FF2736C07639}" type="pres">
      <dgm:prSet presAssocID="{55EEAC1F-247F-4506-950D-452DDC16E87E}" presName="vert1" presStyleCnt="0"/>
      <dgm:spPr/>
    </dgm:pt>
  </dgm:ptLst>
  <dgm:cxnLst>
    <dgm:cxn modelId="{C7BEDC01-2465-43B7-9AAD-629C99735F7C}" type="presOf" srcId="{E00A00B7-9532-4D70-8B33-70FC4430FD96}" destId="{27BC5D90-FBC2-49E7-97F7-0B5F3F09C6ED}" srcOrd="0" destOrd="0" presId="urn:microsoft.com/office/officeart/2008/layout/LinedList"/>
    <dgm:cxn modelId="{59C49C05-98CE-4566-83F5-DFC9A37D2065}" type="presOf" srcId="{9D8F0EE7-0BEB-4358-97EC-34652E36C16F}" destId="{D8244982-304E-46C2-AD9A-37EA9FDA4ED1}" srcOrd="0" destOrd="0" presId="urn:microsoft.com/office/officeart/2008/layout/LinedList"/>
    <dgm:cxn modelId="{F68A0B1C-8C85-41C4-AE96-3820676DB7E1}" srcId="{CD706A9E-0C3F-4DFD-87F6-DF3814010C1F}" destId="{55EEAC1F-247F-4506-950D-452DDC16E87E}" srcOrd="2" destOrd="0" parTransId="{9599B058-4FB6-478F-BAD0-B5ED37013C5C}" sibTransId="{4EB2B357-4CC2-4734-99DB-F702C7F96E36}"/>
    <dgm:cxn modelId="{6BFB7C34-DB5A-4C97-BB74-F4CF876418B8}" type="presOf" srcId="{CD706A9E-0C3F-4DFD-87F6-DF3814010C1F}" destId="{B7B52F83-B9E5-4E12-858B-992ECF5D5BE7}" srcOrd="0" destOrd="0" presId="urn:microsoft.com/office/officeart/2008/layout/LinedList"/>
    <dgm:cxn modelId="{E361E677-1567-49FE-9A3C-8458243EA5BD}" srcId="{CD706A9E-0C3F-4DFD-87F6-DF3814010C1F}" destId="{9D8F0EE7-0BEB-4358-97EC-34652E36C16F}" srcOrd="0" destOrd="0" parTransId="{9D992682-983C-47C0-ACA7-1B560E7E12AE}" sibTransId="{B2176C32-2F17-4162-A7CD-FFECF2CE9735}"/>
    <dgm:cxn modelId="{FFA4F8E7-86C4-4657-B1B2-8844E698DE2D}" type="presOf" srcId="{55EEAC1F-247F-4506-950D-452DDC16E87E}" destId="{FFC49CEA-0437-4420-BA10-A26E583605DD}" srcOrd="0" destOrd="0" presId="urn:microsoft.com/office/officeart/2008/layout/LinedList"/>
    <dgm:cxn modelId="{4C73A5F2-4B88-436F-B262-733F3AE5966F}" srcId="{CD706A9E-0C3F-4DFD-87F6-DF3814010C1F}" destId="{E00A00B7-9532-4D70-8B33-70FC4430FD96}" srcOrd="1" destOrd="0" parTransId="{FFE65447-7A66-4D0D-BAA6-A40BE7A1DC21}" sibTransId="{DCA7FCB7-E599-4048-BF45-F4BEC984774A}"/>
    <dgm:cxn modelId="{FEFE5583-8EC0-4FF6-8A10-63C99B36B28E}" type="presParOf" srcId="{B7B52F83-B9E5-4E12-858B-992ECF5D5BE7}" destId="{4C0F6E01-C2F5-43B3-9EBF-A79DF53B7636}" srcOrd="0" destOrd="0" presId="urn:microsoft.com/office/officeart/2008/layout/LinedList"/>
    <dgm:cxn modelId="{A595D3D1-CC06-4E00-BCF6-E8717849E653}" type="presParOf" srcId="{B7B52F83-B9E5-4E12-858B-992ECF5D5BE7}" destId="{9E577D7B-7750-4BF3-BDE5-DB512548C4BC}" srcOrd="1" destOrd="0" presId="urn:microsoft.com/office/officeart/2008/layout/LinedList"/>
    <dgm:cxn modelId="{BDD8BB07-65C4-48E2-8F1B-8A7F54265ECC}" type="presParOf" srcId="{9E577D7B-7750-4BF3-BDE5-DB512548C4BC}" destId="{D8244982-304E-46C2-AD9A-37EA9FDA4ED1}" srcOrd="0" destOrd="0" presId="urn:microsoft.com/office/officeart/2008/layout/LinedList"/>
    <dgm:cxn modelId="{4FADADBF-C9D3-4503-8E6C-306843B254B1}" type="presParOf" srcId="{9E577D7B-7750-4BF3-BDE5-DB512548C4BC}" destId="{50308C11-D6C3-4754-8585-2D27EFC04FFD}" srcOrd="1" destOrd="0" presId="urn:microsoft.com/office/officeart/2008/layout/LinedList"/>
    <dgm:cxn modelId="{FD4B44EC-844E-4940-9036-A3A632CA10C0}" type="presParOf" srcId="{B7B52F83-B9E5-4E12-858B-992ECF5D5BE7}" destId="{827D4976-F6F8-4030-9EBA-E80EEE2CF043}" srcOrd="2" destOrd="0" presId="urn:microsoft.com/office/officeart/2008/layout/LinedList"/>
    <dgm:cxn modelId="{74A93452-4C09-427C-ACE0-E4C87D6FCA9B}" type="presParOf" srcId="{B7B52F83-B9E5-4E12-858B-992ECF5D5BE7}" destId="{6C4667E8-9A0F-4AC6-9A49-778601D81864}" srcOrd="3" destOrd="0" presId="urn:microsoft.com/office/officeart/2008/layout/LinedList"/>
    <dgm:cxn modelId="{7CA8BCB1-FD5A-4859-87F9-7C262997089E}" type="presParOf" srcId="{6C4667E8-9A0F-4AC6-9A49-778601D81864}" destId="{27BC5D90-FBC2-49E7-97F7-0B5F3F09C6ED}" srcOrd="0" destOrd="0" presId="urn:microsoft.com/office/officeart/2008/layout/LinedList"/>
    <dgm:cxn modelId="{6ABA939F-DCB2-4463-8D85-A156FD4921CC}" type="presParOf" srcId="{6C4667E8-9A0F-4AC6-9A49-778601D81864}" destId="{29BD91B9-1DCB-4961-B169-C985914CA0C8}" srcOrd="1" destOrd="0" presId="urn:microsoft.com/office/officeart/2008/layout/LinedList"/>
    <dgm:cxn modelId="{537DD604-7419-4F8D-8854-CFFECCB37B87}" type="presParOf" srcId="{B7B52F83-B9E5-4E12-858B-992ECF5D5BE7}" destId="{7C49B42E-CB89-4D44-8A98-8AF19C26C54A}" srcOrd="4" destOrd="0" presId="urn:microsoft.com/office/officeart/2008/layout/LinedList"/>
    <dgm:cxn modelId="{931A7A32-6C42-4C96-A1B6-3FCECA64C0D8}" type="presParOf" srcId="{B7B52F83-B9E5-4E12-858B-992ECF5D5BE7}" destId="{B7411D97-7DF9-4F64-A7FF-924D555F4554}" srcOrd="5" destOrd="0" presId="urn:microsoft.com/office/officeart/2008/layout/LinedList"/>
    <dgm:cxn modelId="{8E6F02F3-4A30-4B7F-AA33-9BF470FE7081}" type="presParOf" srcId="{B7411D97-7DF9-4F64-A7FF-924D555F4554}" destId="{FFC49CEA-0437-4420-BA10-A26E583605DD}" srcOrd="0" destOrd="0" presId="urn:microsoft.com/office/officeart/2008/layout/LinedList"/>
    <dgm:cxn modelId="{F3A931C7-EB84-469B-8766-9941DD0966AA}" type="presParOf" srcId="{B7411D97-7DF9-4F64-A7FF-924D555F4554}" destId="{A35AFCEA-24F9-4D40-8DFB-FF2736C0763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B417A-BEA3-449B-A014-CA462B428438}">
      <dsp:nvSpPr>
        <dsp:cNvPr id="0" name=""/>
        <dsp:cNvSpPr/>
      </dsp:nvSpPr>
      <dsp:spPr>
        <a:xfrm>
          <a:off x="0" y="2723"/>
          <a:ext cx="667511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E858B7-C3FE-41BA-ACDB-F2F556DEBE84}">
      <dsp:nvSpPr>
        <dsp:cNvPr id="0" name=""/>
        <dsp:cNvSpPr/>
      </dsp:nvSpPr>
      <dsp:spPr>
        <a:xfrm>
          <a:off x="0" y="2723"/>
          <a:ext cx="6675119" cy="1857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4200" kern="1200"/>
            <a:t>1490 injuries</a:t>
          </a:r>
          <a:endParaRPr lang="en-US" sz="4200" kern="1200"/>
        </a:p>
      </dsp:txBody>
      <dsp:txXfrm>
        <a:off x="0" y="2723"/>
        <a:ext cx="6675119" cy="1857464"/>
      </dsp:txXfrm>
    </dsp:sp>
    <dsp:sp modelId="{544B6666-55E5-4600-9656-F2770958DA31}">
      <dsp:nvSpPr>
        <dsp:cNvPr id="0" name=""/>
        <dsp:cNvSpPr/>
      </dsp:nvSpPr>
      <dsp:spPr>
        <a:xfrm>
          <a:off x="0" y="1860187"/>
          <a:ext cx="667511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DD6A73-9E46-49B0-B936-61D8ECCBCA5C}">
      <dsp:nvSpPr>
        <dsp:cNvPr id="0" name=""/>
        <dsp:cNvSpPr/>
      </dsp:nvSpPr>
      <dsp:spPr>
        <a:xfrm>
          <a:off x="0" y="1860187"/>
          <a:ext cx="6675119" cy="1857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4200" kern="1200"/>
            <a:t>2,00% of all participants need medical intervention</a:t>
          </a:r>
          <a:endParaRPr lang="en-US" sz="4200" kern="1200"/>
        </a:p>
      </dsp:txBody>
      <dsp:txXfrm>
        <a:off x="0" y="1860187"/>
        <a:ext cx="6675119" cy="1857464"/>
      </dsp:txXfrm>
    </dsp:sp>
    <dsp:sp modelId="{2D91327D-616D-4554-81CA-A8AF566F70A3}">
      <dsp:nvSpPr>
        <dsp:cNvPr id="0" name=""/>
        <dsp:cNvSpPr/>
      </dsp:nvSpPr>
      <dsp:spPr>
        <a:xfrm>
          <a:off x="0" y="3717652"/>
          <a:ext cx="667511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A42887-F95F-4E6B-A184-25201F0421D1}">
      <dsp:nvSpPr>
        <dsp:cNvPr id="0" name=""/>
        <dsp:cNvSpPr/>
      </dsp:nvSpPr>
      <dsp:spPr>
        <a:xfrm>
          <a:off x="0" y="3717652"/>
          <a:ext cx="6675119" cy="1857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4200" kern="1200"/>
            <a:t>0,41% of all participants were transported to hospital</a:t>
          </a:r>
          <a:endParaRPr lang="en-US" sz="4200" kern="1200"/>
        </a:p>
      </dsp:txBody>
      <dsp:txXfrm>
        <a:off x="0" y="3717652"/>
        <a:ext cx="6675119" cy="1857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D63505-0F58-4566-85E1-7358D439875C}">
      <dsp:nvSpPr>
        <dsp:cNvPr id="0" name=""/>
        <dsp:cNvSpPr/>
      </dsp:nvSpPr>
      <dsp:spPr>
        <a:xfrm>
          <a:off x="0" y="680"/>
          <a:ext cx="66751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61CD2-4679-4FDF-A387-BFCD1183B625}">
      <dsp:nvSpPr>
        <dsp:cNvPr id="0" name=""/>
        <dsp:cNvSpPr/>
      </dsp:nvSpPr>
      <dsp:spPr>
        <a:xfrm>
          <a:off x="0" y="680"/>
          <a:ext cx="6675119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b="1" kern="1200"/>
            <a:t>76 events</a:t>
          </a:r>
          <a:endParaRPr lang="en-US" sz="1900" kern="1200"/>
        </a:p>
      </dsp:txBody>
      <dsp:txXfrm>
        <a:off x="0" y="680"/>
        <a:ext cx="6675119" cy="796639"/>
      </dsp:txXfrm>
    </dsp:sp>
    <dsp:sp modelId="{BAED44DE-13DD-4EC1-A881-EDE77FF09A2C}">
      <dsp:nvSpPr>
        <dsp:cNvPr id="0" name=""/>
        <dsp:cNvSpPr/>
      </dsp:nvSpPr>
      <dsp:spPr>
        <a:xfrm>
          <a:off x="0" y="797320"/>
          <a:ext cx="66751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39CDEA-2834-4D06-9BB6-EEEE10C55862}">
      <dsp:nvSpPr>
        <dsp:cNvPr id="0" name=""/>
        <dsp:cNvSpPr/>
      </dsp:nvSpPr>
      <dsp:spPr>
        <a:xfrm>
          <a:off x="0" y="797320"/>
          <a:ext cx="6675119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b="1" kern="1200" dirty="0"/>
            <a:t>25632 </a:t>
          </a:r>
          <a:r>
            <a:rPr lang="nl-BE" sz="1900" b="1" kern="1200" dirty="0" err="1"/>
            <a:t>participants</a:t>
          </a:r>
          <a:endParaRPr lang="en-US" sz="1900" kern="1200" dirty="0"/>
        </a:p>
      </dsp:txBody>
      <dsp:txXfrm>
        <a:off x="0" y="797320"/>
        <a:ext cx="6675119" cy="796639"/>
      </dsp:txXfrm>
    </dsp:sp>
    <dsp:sp modelId="{3D747FF2-AAF4-4623-923E-B0D2E3F1F402}">
      <dsp:nvSpPr>
        <dsp:cNvPr id="0" name=""/>
        <dsp:cNvSpPr/>
      </dsp:nvSpPr>
      <dsp:spPr>
        <a:xfrm>
          <a:off x="0" y="1593960"/>
          <a:ext cx="66751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29845-49D5-4F21-A463-37ABF90CF2CF}">
      <dsp:nvSpPr>
        <dsp:cNvPr id="0" name=""/>
        <dsp:cNvSpPr/>
      </dsp:nvSpPr>
      <dsp:spPr>
        <a:xfrm>
          <a:off x="0" y="1593960"/>
          <a:ext cx="6675119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b="1" kern="1200" dirty="0"/>
            <a:t>15687 men (61%)</a:t>
          </a:r>
          <a:endParaRPr lang="en-US" sz="1900" kern="1200" dirty="0"/>
        </a:p>
      </dsp:txBody>
      <dsp:txXfrm>
        <a:off x="0" y="1593960"/>
        <a:ext cx="6675119" cy="796639"/>
      </dsp:txXfrm>
    </dsp:sp>
    <dsp:sp modelId="{D7205DEF-FC61-495D-BFA1-EAACB0B91EBC}">
      <dsp:nvSpPr>
        <dsp:cNvPr id="0" name=""/>
        <dsp:cNvSpPr/>
      </dsp:nvSpPr>
      <dsp:spPr>
        <a:xfrm>
          <a:off x="0" y="2390600"/>
          <a:ext cx="66751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C05555-0F35-438B-8229-01722950B35B}">
      <dsp:nvSpPr>
        <dsp:cNvPr id="0" name=""/>
        <dsp:cNvSpPr/>
      </dsp:nvSpPr>
      <dsp:spPr>
        <a:xfrm>
          <a:off x="0" y="2390600"/>
          <a:ext cx="6675119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b="1" kern="1200" dirty="0"/>
            <a:t>9945 </a:t>
          </a:r>
          <a:r>
            <a:rPr lang="nl-BE" sz="1900" b="1" kern="1200" dirty="0" err="1"/>
            <a:t>women</a:t>
          </a:r>
          <a:r>
            <a:rPr lang="nl-BE" sz="1900" b="1" kern="1200" dirty="0"/>
            <a:t> (39%)</a:t>
          </a:r>
          <a:endParaRPr lang="en-US" sz="1900" kern="1200" dirty="0"/>
        </a:p>
      </dsp:txBody>
      <dsp:txXfrm>
        <a:off x="0" y="2390600"/>
        <a:ext cx="6675119" cy="796639"/>
      </dsp:txXfrm>
    </dsp:sp>
    <dsp:sp modelId="{D1AA0BCF-61CD-4D1A-A8A2-2D53C2040470}">
      <dsp:nvSpPr>
        <dsp:cNvPr id="0" name=""/>
        <dsp:cNvSpPr/>
      </dsp:nvSpPr>
      <dsp:spPr>
        <a:xfrm>
          <a:off x="0" y="3187239"/>
          <a:ext cx="66751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55898-D497-4EC3-9063-1DA2B24B3385}">
      <dsp:nvSpPr>
        <dsp:cNvPr id="0" name=""/>
        <dsp:cNvSpPr/>
      </dsp:nvSpPr>
      <dsp:spPr>
        <a:xfrm>
          <a:off x="0" y="3187239"/>
          <a:ext cx="6675119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b="1" kern="1200"/>
            <a:t>509 medical interventions</a:t>
          </a:r>
          <a:endParaRPr lang="en-US" sz="1900" kern="1200"/>
        </a:p>
      </dsp:txBody>
      <dsp:txXfrm>
        <a:off x="0" y="3187239"/>
        <a:ext cx="6675119" cy="796639"/>
      </dsp:txXfrm>
    </dsp:sp>
    <dsp:sp modelId="{FE5A0C70-DBD7-4A91-9957-77280E1B7194}">
      <dsp:nvSpPr>
        <dsp:cNvPr id="0" name=""/>
        <dsp:cNvSpPr/>
      </dsp:nvSpPr>
      <dsp:spPr>
        <a:xfrm>
          <a:off x="0" y="3983879"/>
          <a:ext cx="66751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D33AB-15DF-43D1-B18E-82D676DD3A71}">
      <dsp:nvSpPr>
        <dsp:cNvPr id="0" name=""/>
        <dsp:cNvSpPr/>
      </dsp:nvSpPr>
      <dsp:spPr>
        <a:xfrm>
          <a:off x="0" y="3983879"/>
          <a:ext cx="6675119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b="1" kern="1200" dirty="0"/>
            <a:t>1,99% of </a:t>
          </a:r>
          <a:r>
            <a:rPr lang="nl-BE" sz="1900" b="1" kern="1200" dirty="0" err="1"/>
            <a:t>all</a:t>
          </a:r>
          <a:r>
            <a:rPr lang="nl-BE" sz="1900" b="1" kern="1200" dirty="0"/>
            <a:t> </a:t>
          </a:r>
          <a:r>
            <a:rPr lang="nl-BE" sz="1900" b="1" kern="1200" dirty="0" err="1"/>
            <a:t>participants</a:t>
          </a:r>
          <a:r>
            <a:rPr lang="nl-BE" sz="1900" b="1" kern="1200" dirty="0"/>
            <a:t> </a:t>
          </a:r>
          <a:r>
            <a:rPr lang="nl-BE" sz="1900" b="1" kern="1200" dirty="0" err="1"/>
            <a:t>need</a:t>
          </a:r>
          <a:r>
            <a:rPr lang="nl-BE" sz="1900" b="1" kern="1200" dirty="0"/>
            <a:t> </a:t>
          </a:r>
          <a:r>
            <a:rPr lang="nl-BE" sz="1900" b="1" kern="1200" dirty="0" err="1"/>
            <a:t>medical</a:t>
          </a:r>
          <a:r>
            <a:rPr lang="nl-BE" sz="1900" b="1" kern="1200" dirty="0"/>
            <a:t> </a:t>
          </a:r>
          <a:r>
            <a:rPr lang="nl-BE" sz="1900" b="1" kern="1200" dirty="0" err="1"/>
            <a:t>intervention</a:t>
          </a:r>
          <a:r>
            <a:rPr lang="nl-BE" sz="1900" b="1" kern="1200" dirty="0"/>
            <a:t>,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b="1" kern="1200" dirty="0"/>
            <a:t>we </a:t>
          </a:r>
          <a:r>
            <a:rPr lang="nl-BE" sz="1900" b="1" kern="1200" dirty="0" err="1"/>
            <a:t>saw</a:t>
          </a:r>
          <a:r>
            <a:rPr lang="nl-BE" sz="1900" b="1" kern="1200" dirty="0"/>
            <a:t> 2,00% </a:t>
          </a:r>
          <a:r>
            <a:rPr lang="nl-BE" sz="1900" b="1" kern="1200" dirty="0" err="1"/>
            <a:t>during</a:t>
          </a:r>
          <a:r>
            <a:rPr lang="nl-BE" sz="1900" b="1" kern="1200" dirty="0"/>
            <a:t> </a:t>
          </a:r>
          <a:r>
            <a:rPr lang="nl-BE" sz="1900" b="1" kern="1200" dirty="0" err="1"/>
            <a:t>the</a:t>
          </a:r>
          <a:r>
            <a:rPr lang="nl-BE" sz="1900" b="1" kern="1200" dirty="0"/>
            <a:t> </a:t>
          </a:r>
          <a:r>
            <a:rPr lang="nl-BE" sz="1900" b="1" kern="1200" dirty="0" err="1"/>
            <a:t>entire</a:t>
          </a:r>
          <a:r>
            <a:rPr lang="nl-BE" sz="1900" b="1" kern="1200" dirty="0"/>
            <a:t> </a:t>
          </a:r>
          <a:r>
            <a:rPr lang="nl-BE" sz="1900" b="1" kern="1200" dirty="0" err="1"/>
            <a:t>period</a:t>
          </a:r>
          <a:endParaRPr lang="en-US" sz="1900" kern="1200" dirty="0"/>
        </a:p>
      </dsp:txBody>
      <dsp:txXfrm>
        <a:off x="0" y="3983879"/>
        <a:ext cx="6675119" cy="796639"/>
      </dsp:txXfrm>
    </dsp:sp>
    <dsp:sp modelId="{5F9143C1-229A-4752-9548-031E465FA67B}">
      <dsp:nvSpPr>
        <dsp:cNvPr id="0" name=""/>
        <dsp:cNvSpPr/>
      </dsp:nvSpPr>
      <dsp:spPr>
        <a:xfrm>
          <a:off x="0" y="4780519"/>
          <a:ext cx="66751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0F7DA-68AC-4D9C-9E73-23AF73AD8A4F}">
      <dsp:nvSpPr>
        <dsp:cNvPr id="0" name=""/>
        <dsp:cNvSpPr/>
      </dsp:nvSpPr>
      <dsp:spPr>
        <a:xfrm>
          <a:off x="0" y="4780519"/>
          <a:ext cx="6675119" cy="79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0" y="4780519"/>
        <a:ext cx="6675119" cy="7966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F6E01-C2F5-43B3-9EBF-A79DF53B7636}">
      <dsp:nvSpPr>
        <dsp:cNvPr id="0" name=""/>
        <dsp:cNvSpPr/>
      </dsp:nvSpPr>
      <dsp:spPr>
        <a:xfrm>
          <a:off x="0" y="2723"/>
          <a:ext cx="66751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244982-304E-46C2-AD9A-37EA9FDA4ED1}">
      <dsp:nvSpPr>
        <dsp:cNvPr id="0" name=""/>
        <dsp:cNvSpPr/>
      </dsp:nvSpPr>
      <dsp:spPr>
        <a:xfrm>
          <a:off x="0" y="2723"/>
          <a:ext cx="6675119" cy="1857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700" kern="1200" dirty="0"/>
            <a:t>105 </a:t>
          </a:r>
          <a:r>
            <a:rPr lang="nl-BE" sz="3700" kern="1200" dirty="0" err="1"/>
            <a:t>participants</a:t>
          </a:r>
          <a:r>
            <a:rPr lang="nl-BE" sz="3700" kern="1200" dirty="0"/>
            <a:t> </a:t>
          </a:r>
          <a:r>
            <a:rPr lang="nl-BE" sz="3700" kern="1200" dirty="0" err="1"/>
            <a:t>were</a:t>
          </a:r>
          <a:r>
            <a:rPr lang="nl-BE" sz="3700" kern="1200" dirty="0"/>
            <a:t> </a:t>
          </a:r>
          <a:r>
            <a:rPr lang="nl-BE" sz="3700" kern="1200" dirty="0" err="1"/>
            <a:t>transported</a:t>
          </a:r>
          <a:r>
            <a:rPr lang="nl-BE" sz="3700" kern="1200" dirty="0"/>
            <a:t> </a:t>
          </a:r>
          <a:r>
            <a:rPr lang="nl-BE" sz="3700" kern="1200" dirty="0" err="1"/>
            <a:t>to</a:t>
          </a:r>
          <a:r>
            <a:rPr lang="nl-BE" sz="3700" kern="1200" dirty="0"/>
            <a:t> </a:t>
          </a:r>
          <a:r>
            <a:rPr lang="nl-BE" sz="3700" kern="1200" dirty="0" err="1"/>
            <a:t>hospital</a:t>
          </a:r>
          <a:r>
            <a:rPr lang="nl-BE" sz="3700" kern="1200" dirty="0"/>
            <a:t>, </a:t>
          </a:r>
          <a:r>
            <a:rPr lang="nl-BE" sz="3700" kern="1200" dirty="0" err="1"/>
            <a:t>which</a:t>
          </a:r>
          <a:r>
            <a:rPr lang="nl-BE" sz="3700" kern="1200" dirty="0"/>
            <a:t> is 0,41% of </a:t>
          </a:r>
          <a:r>
            <a:rPr lang="nl-BE" sz="3700" kern="1200" dirty="0" err="1"/>
            <a:t>all</a:t>
          </a:r>
          <a:r>
            <a:rPr lang="nl-BE" sz="3700" kern="1200" dirty="0"/>
            <a:t> </a:t>
          </a:r>
          <a:r>
            <a:rPr lang="nl-BE" sz="3700" kern="1200" dirty="0" err="1"/>
            <a:t>participants</a:t>
          </a:r>
          <a:endParaRPr lang="en-US" sz="3700" kern="1200" dirty="0"/>
        </a:p>
      </dsp:txBody>
      <dsp:txXfrm>
        <a:off x="0" y="2723"/>
        <a:ext cx="6675119" cy="1857464"/>
      </dsp:txXfrm>
    </dsp:sp>
    <dsp:sp modelId="{827D4976-F6F8-4030-9EBA-E80EEE2CF043}">
      <dsp:nvSpPr>
        <dsp:cNvPr id="0" name=""/>
        <dsp:cNvSpPr/>
      </dsp:nvSpPr>
      <dsp:spPr>
        <a:xfrm>
          <a:off x="0" y="1860187"/>
          <a:ext cx="66751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C5D90-FBC2-49E7-97F7-0B5F3F09C6ED}">
      <dsp:nvSpPr>
        <dsp:cNvPr id="0" name=""/>
        <dsp:cNvSpPr/>
      </dsp:nvSpPr>
      <dsp:spPr>
        <a:xfrm>
          <a:off x="0" y="1860187"/>
          <a:ext cx="6675119" cy="1857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700" kern="1200" dirty="0" err="1"/>
            <a:t>Exactly</a:t>
          </a:r>
          <a:r>
            <a:rPr lang="nl-BE" sz="3700" kern="1200" dirty="0"/>
            <a:t> </a:t>
          </a:r>
          <a:r>
            <a:rPr lang="nl-BE" sz="3700" kern="1200" dirty="0" err="1"/>
            <a:t>equal</a:t>
          </a:r>
          <a:r>
            <a:rPr lang="nl-BE" sz="3700" kern="1200" dirty="0"/>
            <a:t> </a:t>
          </a:r>
          <a:r>
            <a:rPr lang="nl-BE" sz="3700" kern="1200" dirty="0" err="1"/>
            <a:t>to</a:t>
          </a:r>
          <a:r>
            <a:rPr lang="nl-BE" sz="3700" kern="1200" dirty="0"/>
            <a:t> </a:t>
          </a:r>
          <a:r>
            <a:rPr lang="nl-BE" sz="3700" kern="1200" dirty="0" err="1"/>
            <a:t>the</a:t>
          </a:r>
          <a:r>
            <a:rPr lang="nl-BE" sz="3700" kern="1200" dirty="0"/>
            <a:t> 0,41% we had in </a:t>
          </a:r>
          <a:r>
            <a:rPr lang="nl-BE" sz="3700" kern="1200" dirty="0" err="1"/>
            <a:t>the</a:t>
          </a:r>
          <a:r>
            <a:rPr lang="nl-BE" sz="3700" kern="1200" dirty="0"/>
            <a:t> </a:t>
          </a:r>
          <a:r>
            <a:rPr lang="nl-BE" sz="3700" kern="1200" dirty="0" err="1"/>
            <a:t>total</a:t>
          </a:r>
          <a:r>
            <a:rPr lang="nl-BE" sz="3700" kern="1200" dirty="0"/>
            <a:t> </a:t>
          </a:r>
          <a:r>
            <a:rPr lang="nl-BE" sz="3700" kern="1200" dirty="0" err="1"/>
            <a:t>period</a:t>
          </a:r>
          <a:r>
            <a:rPr lang="nl-BE" sz="3700" kern="1200" dirty="0"/>
            <a:t>.</a:t>
          </a:r>
          <a:endParaRPr lang="en-US" sz="3700" kern="1200" dirty="0"/>
        </a:p>
      </dsp:txBody>
      <dsp:txXfrm>
        <a:off x="0" y="1860187"/>
        <a:ext cx="6675119" cy="1857464"/>
      </dsp:txXfrm>
    </dsp:sp>
    <dsp:sp modelId="{7C49B42E-CB89-4D44-8A98-8AF19C26C54A}">
      <dsp:nvSpPr>
        <dsp:cNvPr id="0" name=""/>
        <dsp:cNvSpPr/>
      </dsp:nvSpPr>
      <dsp:spPr>
        <a:xfrm>
          <a:off x="0" y="3717652"/>
          <a:ext cx="66751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49CEA-0437-4420-BA10-A26E583605DD}">
      <dsp:nvSpPr>
        <dsp:cNvPr id="0" name=""/>
        <dsp:cNvSpPr/>
      </dsp:nvSpPr>
      <dsp:spPr>
        <a:xfrm>
          <a:off x="0" y="3717652"/>
          <a:ext cx="6675119" cy="1857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700" kern="1200" dirty="0" err="1"/>
            <a:t>Confirmation</a:t>
          </a:r>
          <a:r>
            <a:rPr lang="nl-BE" sz="3700" kern="1200" dirty="0"/>
            <a:t> of </a:t>
          </a:r>
          <a:r>
            <a:rPr lang="nl-BE" sz="3700" kern="1200" dirty="0" err="1"/>
            <a:t>the</a:t>
          </a:r>
          <a:r>
            <a:rPr lang="nl-BE" sz="3700" kern="1200" dirty="0"/>
            <a:t> </a:t>
          </a:r>
          <a:r>
            <a:rPr lang="nl-BE" sz="3700" kern="1200" dirty="0" err="1"/>
            <a:t>injury-incidence</a:t>
          </a:r>
          <a:endParaRPr lang="en-US" sz="3700" kern="1200" dirty="0"/>
        </a:p>
      </dsp:txBody>
      <dsp:txXfrm>
        <a:off x="0" y="3717652"/>
        <a:ext cx="6675119" cy="1857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1T13:58:56.87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57 139 24575,'-2'1'0,"1"0"0,-1 1 0,1-1 0,-1 1 0,1-1 0,-1 1 0,1-1 0,0 1 0,0 0 0,0 0 0,0 0 0,0 0 0,0 0 0,1 0 0,-1 0 0,1 0 0,-1 0 0,1 0 0,0 0 0,-1 4 0,0 2 0,-11 44 0,3 0 0,3 1 0,1-1 0,4 74 0,0-41 0,3 74 0,-1-151 0,1-1 0,-1 0 0,1-1 0,1 1 0,-1 0 0,1-1 0,1 1 0,-1-1 0,1 0 0,0 0 0,7 8 0,7 7 0,35 30 0,-28-28 0,-11-13 0,1 0 0,-1 0 0,2-2 0,-1 0 0,1 0 0,0-2 0,1 0 0,0-1 0,24 5 0,27 9 0,-34-11 0,1-1 0,-1-2 0,1-2 0,1-1 0,-1-1 0,41-6 0,19 3 0,-67 2 0,0-2 0,0 0 0,-1-2 0,0-1 0,51-15 0,-65 15 0,-1 0 0,1-1 0,-1 0 0,0-1 0,-1 0 0,1-1 0,-1 0 0,-1-1 0,0 0 0,0-1 0,-1 0 0,0 0 0,14-22 0,-12 14 0,0 0 0,-1-1 0,-1 0 0,-1 0 0,-1-1 0,0 0 0,6-37 0,0-24 0,-5 41 0,-2-1 0,0-45 0,-5 17 0,-4-107 0,2 169 0,-1 1 0,0 0 0,0 0 0,0 1 0,0-1 0,-1 0 0,0 1 0,0-1 0,-1 1 0,1 0 0,-1 0 0,0 0 0,-1 1 0,1 0 0,-1-1 0,0 1 0,0 1 0,0-1 0,0 1 0,-1 0 0,1 0 0,-1 0 0,-8-2 0,-17-6 0,-1 2 0,1 0 0,-41-4 0,48 9 0,-95-18 0,0 5 0,-174-2 0,251 18 0,21 0 0,1 1 0,0 1 0,-26 4 0,40-4 0,0 1 0,0-1 0,1 1 0,-1 1 0,0-1 0,1 1 0,-1 0 0,1 0 0,0 0 0,0 1 0,0 0 0,1 0 0,-1 0 0,1 0 0,-5 7 0,-5 10 44,0 1 0,-12 29-1,-10 16-1539,26-53-5330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1:57:55.53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1147 573 24512,'0'22'0,"-2"1"0,0-1 0,-1 1 0,-1-1 0,-1 0 0,-1 0 0,0-1 0,-1 0 0,-2 0 0,0 0 0,-1-1 0,0 0 0,-2-1 0,0 0 0,-1 0 0,0-1 0,-1-1 0,-1 0 0,-1-1 0,0 0 0,-1-1 0,0-1 0,-1 0 0,-1-2 0,0 1 0,0-2 0,-1 0 0,0-2 0,-1 0 0,0 0 0,0-2 0,-1-1 0,0 0 0,0-1 0,0-1 0,0-1 0,-1-1 0,1 0 0,0-2 0,-1 0 0,1-2 0,-1 0 0,1-1 0,0-1 0,0-1 0,0-1 0,0 0 0,1-1 0,0-2 0,0 0 0,1 0 0,0-2 0,1 0 0,0-2 0,0 1 0,1-2 0,1 0 0,0-1 0,1-1 0,0 0 0,1-1 0,1 0 0,1-1 0,0-1 0,1 0 0,0 0 0,2-1 0,0 0 0,1-1 0,0 0 0,2 0 0,1 0 0,0-1 0,1 0 0,1 0 0,1-1 0,1 1 0,0-1 0,2 1 0,0 0 0,2-1 0,0 1 0,1-1 0,1 1 0,1 0 0,1 0 0,0 1 0,1 0 0,2 0 0,0 0 0,1 1 0,0 0 0,2 1 0,0 0 0,1 0 0,0 1 0,1 1 0,1 0 0,1 1 0,0 0 0,1 1 0,0 1 0,1 0 0,1 2 0,0-1 0,0 2 0,1 0 0,0 2 0,1 0 0,0 0 0,0 2 0,1 1 0,0 0 0,0 1 0,0 1 0,0 1 0,1 1 0,-1 0 0,1 2 0,-1 0 0,0 2 0,1 0 0,-1 1 0,0 1 0,0 1 0,0 1 0,0 0 0,-1 1 0,0 2 0,0 0 0,-1 0 0,0 2 0,-1 0 0,0 2 0,0-1 0,-1 2 0,-1 0 0,0 1 0,-1 1 0,0 0 0,-1 1 0,-1 0 0,-1 1 0,0 1 0,-1 0 0,0 0 0,-2 1 0,0 0 0,-1 1 0,0 0 0,-2 0 0,-1 0 0,0 1 0,-1 0 0,-1 0 0,-1 1 0,-1-1 0,0 1 0,-2-1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1:58:07.52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335 198 24575,'0'-9'0,"-1"0"0,-1 1 0,0-1 0,-5-15 0,-5-26 0,9-38 0,2 109 0,-1 1 0,-8 37 0,5-34 0,-4 46 0,8 287 0,3-169 0,-2-185 0,0 1 0,0-1 0,-1 0 0,1 1 0,-1-1 0,0 0 0,0 0 0,0 0 0,-1 1 0,0-1 0,1-1 0,-4 5 0,4-6 0,0-1 0,0 0 0,0 0 0,-1-1 0,1 1 0,0 0 0,-1 0 0,1-1 0,-1 1 0,1 0 0,0-1 0,-1 1 0,1-1 0,-1 0 0,0 0 0,1 1 0,-1-1 0,1 0 0,-1 0 0,1-1 0,-1 1 0,1 0 0,-1 0 0,1-1 0,-1 1 0,1-1 0,-1 1 0,1-1 0,-1 0 0,1 1 0,0-1 0,0 0 0,-1 0 0,1 0 0,0 0 0,-2-2 0,-194-148 0,181 134 0,17 5 0,0 11 0,1 1 0,0-1 0,-1 0 0,1 1 0,-1 0 0,1-1 0,0 1 0,0 0 0,-1 0 0,1 0 0,0 0 0,-1 0 0,1 0 0,0 0 0,0 0 0,-1 1 0,1-1 0,0 1 0,-1 0 0,3 0 0,12 5 0,1 1 0,-1 1 0,-1 0 0,1 1 0,14 11 0,-23-14 0,1 0 0,-1 0 0,0 1 0,-1 0 0,1 0 0,-1 1 0,-1-1 0,0 1 0,0 1 0,7 15 0,-10-20 0,-1 1 0,1-1 0,0 0 0,0 0 0,0 0 0,0-1 0,1 1 0,-1 0 0,1-1 0,0 0 0,0 1 0,0-1 0,1-1 0,-1 1 0,1 0 0,0-1 0,-1 0 0,1 1 0,0-2 0,0 1 0,1 0 0,-1-1 0,0 0 0,0 0 0,1 0 0,-1 0 0,1-1 0,4 0 0,-2 0 0,1-1 0,-1 0 0,1-1 0,-1 0 0,0 0 0,0-1 0,0 0 0,0 0 0,0 0 0,0-1 0,-1 0 0,0 0 0,0-1 0,0 0 0,8-8 0,24-24 0,-20 20 0,0-2 0,27-35 0,-44 54 0,-1 0 0,0-1 0,1 1 0,-1 0 0,0 0 0,1-1 0,-1 1 0,0 0 0,0-1 0,1 1 0,-1 0 0,0-1 0,0 1 0,0-1 0,0 1 0,0 0 0,1-1 0,-1 1 0,0-1 0,0 1 0,0-1 0,0 1 0,0 0 0,0-1 0,0 1 0,0-1 0,-1 1 0,1 0 0,0-1 0,0 1 0,0-1 0,0 1 0,-15 2 0,-26 19 0,33-17 0,-58 25 0,-24 14 0,79-32 0,24-9 0,24-8 0,-8-7 0,37-23 0,-43 24 0,-41 30 0,0 0 0,-1-1 0,-24 16 0,35-27 0,-1-1 0,0 0 0,0-1 0,0 0 0,-1 0 0,1-1 0,-1 0 0,0-1 0,0 0 0,-20 1 0,17-2 0,-81-2 0,87 0 0,-1 0 0,1 0 0,0-1 0,0 1 0,-1-2 0,1 1 0,1-1 0,-1 0 0,0 0 0,-7-6 0,9 4 17,0 0 0,0-1-1,0 1 1,1-1 0,0-1 0,-4-7-1,-13-17-1498,11 18-5344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1:58:12.82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24575,'0'4'0,"0"7"0,0 6 0,0-5 0,0-9 0,0-9 0,0-9 0,0 3 0,0 8 0,0 10 0,0 8 0,0 1-8191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1:59:15.74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1:59:15.74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2:05:43.7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2:05:44.56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2:05:45.8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2:05:48.0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21389,'0'1369'0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2:05:54.1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18 24575,'7'1'0,"-1"-1"0,0 1 0,0 0 0,0 1 0,0-1 0,0 1 0,0 0 0,0 1 0,-1-1 0,1 1 0,-1 0 0,0 1 0,0-1 0,9 9 0,4 5 0,-1 2 0,22 30 0,-26-31 0,1-1 0,1-1 0,16 15 0,-21-21 0,0-1 0,-2 1 0,1 1 0,7 12 0,19 22 0,-21-23 0,-13-20 0,1 1 0,-1 0 0,1-1 0,0 1 0,0 0 0,0-1 0,0 0 0,0 0 0,0 1 0,0-1 0,1 0 0,4 2 0,-6-4 0,0 0 0,-1 0 0,1 0 0,-1 0 0,1 0 0,0 0 0,-1 0 0,1-1 0,-1 1 0,1 0 0,0-1 0,-1 1 0,1 0 0,-1-1 0,1 1 0,-1 0 0,1-1 0,-1 1 0,1-1 0,-1 1 0,0-1 0,1 1 0,-1-1 0,0 1 0,1-1 0,-1 0 0,0 1 0,0-1 0,1 1 0,-1-1 0,0 0 0,0 1 0,0-1 0,0 0 0,0 0 0,4-32 0,-3 26 0,1-5 0,1 0 0,0 0 0,0 0 0,1 1 0,1 0 0,0 0 0,0 0 0,1 0 0,0 1 0,16-19 0,-5 11 0,0 1 0,2 0 0,0 1 0,28-18 0,93-47-1365,-124 73-5461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1T14:03:46.85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2:05:58.34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1011 506 24515,'0'20'0,"-2"0"0,0-1 0,0 1 0,-2 0 0,0-1 0,-1 0 0,-1 0 0,0 0 0,-1 0 0,-1-1 0,-1 0 0,0-1 0,-1 0 0,-1 0 0,-1-1 0,0 0 0,0 0 0,-1-2 0,-1 1 0,0-1 0,-1-1 0,-1-1 0,1 0 0,-2 0 0,1-2 0,-2 0 0,1 0 0,-1-1 0,0-2 0,-1 1 0,1-2 0,-1 0 0,0-1 0,-1-1 0,1 0 0,-1-2 0,0 0 0,0 0 0,1-2 0,-1 0 0,0-2 0,0 0 0,0 0 0,1-2 0,-1 0 0,1-1 0,0-1 0,1 0 0,-1-2 0,1 1 0,0-2 0,1-1 0,-1 0 0,2 0 0,-1-2 0,2 0 0,-1 0 0,1-1 0,1-1 0,0-1 0,1 1 0,1-2 0,0 0 0,0 0 0,1-1 0,1 0 0,1 0 0,0-1 0,1 0 0,1-1 0,1 0 0,0 0 0,1 0 0,1 0 0,0-1 0,2 0 0,0 1 0,0-1 0,2 0 0,0 0 0,2 0 0,0 1 0,0-1 0,2 0 0,0 1 0,1 0 0,1 0 0,0 0 0,1 0 0,1 1 0,1 0 0,0 1 0,1 0 0,1 0 0,1 1 0,0 0 0,0 0 0,1 2 0,1-1 0,0 1 0,1 1 0,1 1 0,-1 0 0,2 0 0,-1 2 0,2 0 0,-1 0 0,1 1 0,0 2 0,1-1 0,-1 2 0,1 0 0,0 1 0,1 1 0,-1 0 0,1 2 0,0 0 0,0 0 0,0 2 0,-1 0 0,1 2 0,0 0 0,0 0 0,-1 2 0,1 0 0,-1 1 0,0 1 0,-1 0 0,1 2 0,-1-1 0,0 2 0,0 1 0,-1 0 0,-1 0 0,1 2 0,-2 0 0,1 0 0,-1 1 0,-1 1 0,0 1 0,-1-1 0,-1 2 0,0 0 0,0 0 0,-1 1 0,-1 0 0,-1 0 0,0 1 0,-1 0 0,-1 1 0,-1 0 0,0 0 0,-1 0 0,-1 0 0,0 1 0,-2 0 0,0-1 0,0 1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1T14:03:48.83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1T14:03:49.99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1T14:03:50.19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1T14:03:50.72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1T14:03:50.91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1T14:03:52.8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1T14:03:53.04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2ECA9-2535-480A-8507-FD2D7381B170}" type="datetimeFigureOut">
              <a:rPr lang="nl-BE" smtClean="0"/>
              <a:t>28/11/2025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7CB7E-992F-4402-AEBC-CC721C00117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044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7CB7E-992F-4402-AEBC-CC721C001171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1203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7CB7E-992F-4402-AEBC-CC721C001171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026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71E75-F7A2-7C1F-EF86-C5186E904883}"/>
              </a:ext>
            </a:extLst>
          </p:cNvPr>
          <p:cNvSpPr/>
          <p:nvPr/>
        </p:nvSpPr>
        <p:spPr>
          <a:xfrm>
            <a:off x="-4262" y="0"/>
            <a:ext cx="7547339" cy="6858002"/>
          </a:xfrm>
          <a:prstGeom prst="rect">
            <a:avLst/>
          </a:prstGeom>
          <a:gradFill>
            <a:gsLst>
              <a:gs pos="6000">
                <a:schemeClr val="accent5"/>
              </a:gs>
              <a:gs pos="100000">
                <a:schemeClr val="accent2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4E0A7-C9D3-8408-2EE0-E46AF38E815F}"/>
              </a:ext>
            </a:extLst>
          </p:cNvPr>
          <p:cNvSpPr/>
          <p:nvPr/>
        </p:nvSpPr>
        <p:spPr>
          <a:xfrm rot="10800000">
            <a:off x="-4285" y="-3"/>
            <a:ext cx="7547361" cy="6857999"/>
          </a:xfrm>
          <a:prstGeom prst="rect">
            <a:avLst/>
          </a:prstGeom>
          <a:gradFill>
            <a:gsLst>
              <a:gs pos="43000">
                <a:schemeClr val="accent2"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3CB42-010B-9ABE-75EF-F502B4A9F42C}"/>
              </a:ext>
            </a:extLst>
          </p:cNvPr>
          <p:cNvSpPr/>
          <p:nvPr/>
        </p:nvSpPr>
        <p:spPr>
          <a:xfrm rot="16200000">
            <a:off x="1156173" y="-1160457"/>
            <a:ext cx="5226425" cy="7547338"/>
          </a:xfrm>
          <a:prstGeom prst="rect">
            <a:avLst/>
          </a:prstGeom>
          <a:gradFill>
            <a:gsLst>
              <a:gs pos="50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9CF56E-D922-4450-9794-8B0E1451F6E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34656" y="0"/>
            <a:ext cx="4654296" cy="6858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3716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F65FF0-EE88-E48A-1552-AF2B228EAD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93006-CD9A-ACB8-4DFF-755585BD51C6}"/>
              </a:ext>
            </a:extLst>
          </p:cNvPr>
          <p:cNvSpPr/>
          <p:nvPr/>
        </p:nvSpPr>
        <p:spPr>
          <a:xfrm rot="5400000" flipH="1" flipV="1">
            <a:off x="2662822" y="-2671180"/>
            <a:ext cx="6866356" cy="12192001"/>
          </a:xfrm>
          <a:prstGeom prst="rect">
            <a:avLst/>
          </a:prstGeom>
          <a:gradFill>
            <a:gsLst>
              <a:gs pos="13000">
                <a:schemeClr val="accent2"/>
              </a:gs>
              <a:gs pos="100000">
                <a:schemeClr val="accent5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1B6E1-2B98-87C0-C97D-DC19E754324D}"/>
              </a:ext>
            </a:extLst>
          </p:cNvPr>
          <p:cNvSpPr/>
          <p:nvPr/>
        </p:nvSpPr>
        <p:spPr>
          <a:xfrm rot="16200000" flipH="1" flipV="1">
            <a:off x="2144989" y="-2153344"/>
            <a:ext cx="5473326" cy="97633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68000"/>
                </a:schemeClr>
              </a:gs>
              <a:gs pos="45000">
                <a:schemeClr val="accent5">
                  <a:lumMod val="60000"/>
                  <a:lumOff val="40000"/>
                  <a:alpha val="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5B8330-0A40-6340-3205-86A38459537F}"/>
              </a:ext>
            </a:extLst>
          </p:cNvPr>
          <p:cNvSpPr/>
          <p:nvPr/>
        </p:nvSpPr>
        <p:spPr>
          <a:xfrm flipV="1">
            <a:off x="1031672" y="2962966"/>
            <a:ext cx="11160328" cy="389503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42000">
                <a:schemeClr val="accent5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13373-13C5-71D9-C45A-699B0F451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1233479" y="361145"/>
            <a:ext cx="5263375" cy="7730333"/>
          </a:xfrm>
          <a:prstGeom prst="rect">
            <a:avLst/>
          </a:prstGeom>
          <a:gradFill flip="none" rotWithShape="1">
            <a:gsLst>
              <a:gs pos="8000">
                <a:schemeClr val="accent2">
                  <a:lumMod val="75000"/>
                </a:schemeClr>
              </a:gs>
              <a:gs pos="50000">
                <a:schemeClr val="accent2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B3753E-6E60-F731-58BF-7C4D0497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8CEB89B-6066-557A-EBEC-18307AC2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5C1F80-0989-4135-BEC0-53996BCA1D73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114D5C-BE8D-24C7-4A79-C0C28376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190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4C684-CDD4-5CA8-12DC-BB0C4BFE2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4329"/>
            <a:ext cx="5056093" cy="6869586"/>
            <a:chOff x="5171844" y="-11586"/>
            <a:chExt cx="7020159" cy="6869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ECDBF0-A1F0-37B6-C87A-8687287F7950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0F90E0-14F7-6838-2C0A-149459C1D143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78B55F-B3C4-0B70-7EAE-5FBFD3308543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FBDE35-AEB9-6AFE-BC7A-79FEFBB51D0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2103120"/>
            <a:ext cx="3666744" cy="2624328"/>
          </a:xfrm>
          <a:noFill/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7702" y="877824"/>
            <a:ext cx="5509458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B346B3B-D23C-46FC-82B4-EC936862EBB6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864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9BA5514-C4EC-5772-F451-90A91C38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95E155-D254-47EB-52CD-C66E0A29E9AB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47EE6D-F09F-E804-C40C-AB228BDE8E64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783" y="722376"/>
            <a:ext cx="5138927" cy="1581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20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30EF3B0-9D02-EBD8-2D14-79BF34534AA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9307" y="0"/>
            <a:ext cx="5413248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834640"/>
            <a:ext cx="5138928" cy="2999232"/>
          </a:xfrm>
        </p:spPr>
        <p:txBody>
          <a:bodyPr vert="horz" lIns="91440" tIns="45720" rIns="91440" bIns="45720" rtlCol="0" anchor="b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272784" y="6318504"/>
            <a:ext cx="3569956" cy="365760"/>
          </a:xfr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75652" y="6318504"/>
            <a:ext cx="1491507" cy="365760"/>
          </a:xfrm>
        </p:spPr>
        <p:txBody>
          <a:bodyPr/>
          <a:lstStyle/>
          <a:p>
            <a:fld id="{11039C6F-01AE-405F-93D2-431591D79461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39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E855AC-5F95-123D-E0A1-CBD75D8F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A6A854-7BA6-35FC-898F-37F3BC10E5D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55EF75-521C-7F12-2397-68B6128751E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2222436"/>
            <a:ext cx="4160520" cy="2825496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2222436"/>
            <a:ext cx="3959352" cy="26974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9CF825-511F-35F8-E0EC-636033ED4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A82C16-EB1A-4294-103B-715F071E5A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E82713-2685-4CB9-BD26-DD329F3C67A6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7EA83B-52EA-A0B8-E2E8-C9D1FE273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947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74537F0-59D7-5CF5-65CE-33DFA62B3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EFD035-FCE9-275A-5EEF-94FC6583E39A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FF3E46-4915-D511-DDA5-9451667C3C8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552" y="2048256"/>
            <a:ext cx="3813048" cy="3538728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960" y="2048256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CB2298-A12A-D380-ED4F-AD870434F2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1F2EAD-3327-FA60-8B7F-6CBBD02C3F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7926B3-CA5D-44FB-BC2D-6B05FBB97B04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D4A7C-9E9E-96BC-68B8-3F92C9B3B4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921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675FE4-1839-CB8F-7574-8FBCED970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309010-BB96-4CE9-3A39-43FA59198DD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D5C3E8-4075-EEED-D3DC-B1B0DCD9F940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22376"/>
            <a:ext cx="7214616" cy="1280160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22776" y="2240280"/>
            <a:ext cx="7349947" cy="37216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A089F15-F7A9-6130-79CF-D853C6B4B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C79459-C978-FF61-F7FC-DC5D1F1701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009212-C305-41EC-8687-C39B36C09AF0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FBCCE1-48C7-7734-891D-F4664CC97B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76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3A83600-30C4-2F21-93C5-D07537A39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1F9F49-F979-53D6-3ED8-352816078D4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745F95-9BA3-B7A5-F004-E2BB1CFFE2F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4215384" cy="3136392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68696" y="640080"/>
            <a:ext cx="5998464" cy="56967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CD886C8-FB0E-44DB-9413-26C9933623BA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9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04B371-347D-80EC-2C2C-C69CD2EF7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V="1">
            <a:off x="12068340" y="0"/>
            <a:ext cx="123362" cy="6858000"/>
            <a:chOff x="12068638" y="0"/>
            <a:chExt cx="123362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227FEA-4B4B-3484-7267-B7BD65A4E9BF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3530AA-F724-4235-0FDF-84595FCBFBC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21792"/>
            <a:ext cx="10872216" cy="749808"/>
          </a:xfrm>
        </p:spPr>
        <p:txBody>
          <a:bodyPr anchor="ctr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1591056"/>
            <a:ext cx="7772400" cy="43891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8A6864-E7E2-494F-A90A-ECC53613C6EC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9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1155E4-5659-692F-6CDC-095E555AF698}"/>
              </a:ext>
            </a:extLst>
          </p:cNvPr>
          <p:cNvSpPr/>
          <p:nvPr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8AFD6F-0EAD-ADCF-CB9A-AB74C59048E1}"/>
              </a:ext>
            </a:extLst>
          </p:cNvPr>
          <p:cNvSpPr/>
          <p:nvPr/>
        </p:nvSpPr>
        <p:spPr>
          <a:xfrm rot="16200000">
            <a:off x="6635246" y="-3716556"/>
            <a:ext cx="1855397" cy="9288510"/>
          </a:xfrm>
          <a:prstGeom prst="rect">
            <a:avLst/>
          </a:prstGeom>
          <a:gradFill>
            <a:gsLst>
              <a:gs pos="45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10896"/>
            <a:ext cx="10872216" cy="1225296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2313432"/>
            <a:ext cx="8732520" cy="389534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F4ED686-7864-484B-8047-F06E855FD995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981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4E45B-1239-5927-7239-231AB33A2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2CCE1C-1D53-2F67-CA11-693E1CA40CC5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77A3C2-9949-B8A0-8486-8228C60D0C3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B715D2-E75C-A2E6-CE7A-70CE2EFA5E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4CAAF-9048-5116-D3C8-15E595C3BC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B8F8C76-8E31-4D47-BC79-85F35E81929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8E49B-DD4C-66AF-8D2C-52110DB227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1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EACE7F8-A7D9-2E2C-2B0B-0DB8D7168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768309-21D1-59BA-F479-9F846B9A0FB2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D94F90-5391-9976-036B-C34C2C3044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954512" cy="795528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362455"/>
            <a:ext cx="10954512" cy="49560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DC843-90AD-36D3-6615-3505603F8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2C5F7B-97CA-C06C-A155-E4BC307D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C96F-46D7-47BB-8945-9667BCB4F5B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24737-C1DF-CE60-245E-385E02AC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62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2293C7-9DD5-C84B-6A44-F0D117C4C94B}"/>
              </a:ext>
            </a:extLst>
          </p:cNvPr>
          <p:cNvSpPr/>
          <p:nvPr/>
        </p:nvSpPr>
        <p:spPr>
          <a:xfrm>
            <a:off x="3" y="-4323"/>
            <a:ext cx="4059076" cy="6869579"/>
          </a:xfrm>
          <a:prstGeom prst="rect">
            <a:avLst/>
          </a:prstGeom>
          <a:gradFill>
            <a:gsLst>
              <a:gs pos="7000">
                <a:schemeClr val="accent2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88F0D-A4DE-CAA0-43A6-84E52AD904F3}"/>
              </a:ext>
            </a:extLst>
          </p:cNvPr>
          <p:cNvSpPr/>
          <p:nvPr/>
        </p:nvSpPr>
        <p:spPr>
          <a:xfrm rot="10800000">
            <a:off x="-1" y="1061883"/>
            <a:ext cx="4059079" cy="58033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60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D67E0-1350-1985-A4E1-5215AF902BF2}"/>
              </a:ext>
            </a:extLst>
          </p:cNvPr>
          <p:cNvSpPr/>
          <p:nvPr/>
        </p:nvSpPr>
        <p:spPr>
          <a:xfrm rot="16200000">
            <a:off x="-524095" y="1129367"/>
            <a:ext cx="5716870" cy="3449479"/>
          </a:xfrm>
          <a:prstGeom prst="rect">
            <a:avLst/>
          </a:prstGeom>
          <a:gradFill>
            <a:gsLst>
              <a:gs pos="0">
                <a:schemeClr val="accent5">
                  <a:alpha val="86000"/>
                </a:schemeClr>
              </a:gs>
              <a:gs pos="57000">
                <a:schemeClr val="accent2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081528" cy="401421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B6B8768-08ED-B8FE-AB87-3961B13E76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18504"/>
            <a:ext cx="3446431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790CD73-4635-8D46-A7E8-EDF5E35D34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640267-1344-46BE-B105-162E68855468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7E57EE-CAE7-24C5-9F1D-159F32ADDD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4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272" y="502920"/>
            <a:ext cx="596188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E9B8B-7499-A48C-F314-3620CFFB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9B506F-0FAC-8905-0F05-E889644A7B9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AC1EBA-955D-23C1-CCE1-CF2C6CBFD05B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6EE962-E57A-8EDB-7169-6EB04FA753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6" y="0"/>
            <a:ext cx="4837176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05272" y="1801367"/>
            <a:ext cx="5961888" cy="4453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1225D-49EF-5752-ACF2-F43EB2B3633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605272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362DD-3333-1184-E97C-2FDF9D599F4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701784" y="6318504"/>
            <a:ext cx="1865376" cy="365760"/>
          </a:xfrm>
        </p:spPr>
        <p:txBody>
          <a:bodyPr/>
          <a:lstStyle/>
          <a:p>
            <a:fld id="{1C45E567-307A-4358-87B7-AFD16C4C07D5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1012C-B1FA-A889-A45D-1DA431A4144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97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B44AF-FB05-4BBA-5AC9-C89D1BB5BE6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2EABA-2011-B91D-C867-6B03C474330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709160" y="6318504"/>
            <a:ext cx="2350008" cy="365760"/>
          </a:xfrm>
        </p:spPr>
        <p:txBody>
          <a:bodyPr/>
          <a:lstStyle/>
          <a:p>
            <a:fld id="{E016730A-3443-4D7F-BC47-3A3CDB3837FC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37E37F5-E579-D12C-536E-A9118707E1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97687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D3616B-B0C6-AB9E-48FA-0509067182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9142" y="0"/>
            <a:ext cx="3939493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BBFBAF-5922-A442-5D1A-BC28ADE0D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BF79C-336C-A5FC-F9A7-F678FEB5C351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3E95C8-0894-01F3-97E4-60803AAA24A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9601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516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F4E90B-EF6F-24B4-C4FE-7FBC72B7E9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7" y="0"/>
            <a:ext cx="3968496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50B082-E806-677A-B150-164003C5B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BF228F-ECC6-8326-8C59-4539BE646E4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9E235C-963A-D79C-5145-5233B1FD5A8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6516" y="1472183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FDC5C-46E3-4585-C089-E091BE6E5D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706516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1447D-8AA6-9863-0212-376200A916F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729070" y="6318504"/>
            <a:ext cx="2838090" cy="365760"/>
          </a:xfrm>
        </p:spPr>
        <p:txBody>
          <a:bodyPr/>
          <a:lstStyle/>
          <a:p>
            <a:fld id="{D9193AC5-F257-4C01-8A7B-A4CD87F22F04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95A93-90A0-8500-32A5-2011DF9658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38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AE7BB9-8F3B-888B-7C5F-C693E4B78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A2AA3A-CAA5-475A-C3CD-9ABFCE2B0092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3ED07E-CBE3-22B8-BCE0-4F98BB64C4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573413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4573413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2B6E2F6-1C60-7678-922C-01C4DB211D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74320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A7FF-A77E-82D8-382F-C60F9EB7D40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355847" y="6318504"/>
            <a:ext cx="1418733" cy="365760"/>
          </a:xfrm>
        </p:spPr>
        <p:txBody>
          <a:bodyPr/>
          <a:lstStyle/>
          <a:p>
            <a:fld id="{A64EBB10-E93E-4729-97C4-FAB8DF4548E2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77AED5A-2B3B-6F43-CA78-5BF85217FD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692285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59C038-AFE7-F1BB-D482-33E1708925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44556" y="0"/>
            <a:ext cx="6224082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026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389120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4389120" cy="4169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97486-A221-C6D1-050D-0B3DB32646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65176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7AE70-2FE3-1872-0811-BC089F6128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264408" y="6318504"/>
            <a:ext cx="1325880" cy="365760"/>
          </a:xfrm>
        </p:spPr>
        <p:txBody>
          <a:bodyPr/>
          <a:lstStyle/>
          <a:p>
            <a:fld id="{7040DD2C-7FC6-41A9-87A2-29E4EDD4A815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3EE6EB-FF56-B8A3-1408-5C43C49B25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50799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2866F3-0262-FC88-23E2-359D75EA8A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60263" y="0"/>
            <a:ext cx="6408375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76C82F-0CA8-713E-E19A-65D51910A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A0EB22-0640-E9D6-5C90-504668EDC47C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95F219-6751-8C9C-0F4E-1048F537CB6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0407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C494689-2DF4-F719-B5A3-0E33B5AB9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8C88C8-2ADC-03E1-DA79-C09C9FFCB40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E9281E-3F01-B630-B5DF-17CEE295D67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22376"/>
            <a:ext cx="3017520" cy="336499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05656" y="722376"/>
            <a:ext cx="3417212" cy="544068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356" y="722376"/>
            <a:ext cx="3566160" cy="54406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46F9121-A740-6137-350B-F287FC3F65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DDF62D-265F-648C-DEAF-A6B63AFE9A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8E3A8ED-7C53-48B7-8E07-F767A8357B6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B1E5F69-8168-1838-71D3-E395524793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70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B5D765-4DB1-83CD-C254-A90B6611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A84EF-6D24-A163-8B58-B5389FD4DDD7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9A50A9-013C-611D-B106-1ED459519F5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8A45037-DD9A-9287-B37A-49CD4CC3CA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6" y="-1"/>
            <a:ext cx="7397496" cy="6857999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5CC625-CD4F-F9C5-5E5D-05B78AE7CE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35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B38A-33A6-F8AC-C9B9-FA400D29071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04406" y="6318504"/>
            <a:ext cx="1062754" cy="365760"/>
          </a:xfrm>
        </p:spPr>
        <p:txBody>
          <a:bodyPr/>
          <a:lstStyle/>
          <a:p>
            <a:fld id="{81AC3B39-0D1D-4C0E-BE8E-C570B18D6B3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B1B358-15B5-2BEF-0B1B-0BC9F05FFA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73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48" y="6318504"/>
            <a:ext cx="197550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8150" y="6318504"/>
            <a:ext cx="1014586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0780F3AB-C899-4854-A4A4-B2E20F203358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20440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02819" y="0"/>
            <a:ext cx="7265819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FD1FA7-C4E8-DE5C-3B9D-DCD115B6C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133272-DC27-4D54-F532-D2039EAA5D9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C8420D-B6AB-D6E7-38A4-FFF30B404590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3072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1008126"/>
            <a:ext cx="3401567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3A3E8A-C3F5-3D0B-FDE4-68B52DFE719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6" y="0"/>
            <a:ext cx="7397496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754B6-EAB4-945C-FC4E-F8F7D453B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99CF6F-40DA-4FCF-FBCF-9907CB96FB7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C8A1CA-3094-3344-5C05-30F5E18CD02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3099816"/>
            <a:ext cx="3401567" cy="30540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C8E1E-13A9-668C-1F5C-BC271E6A05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17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E2343-B677-7565-070B-CEED0B0D546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497312" y="6318504"/>
            <a:ext cx="1069847" cy="365760"/>
          </a:xfrm>
        </p:spPr>
        <p:txBody>
          <a:bodyPr/>
          <a:lstStyle/>
          <a:p>
            <a:fld id="{1095A040-388D-41D5-A09F-3EC1A1D097A8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4BC881-6669-50F2-64F2-57BD81A93B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13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548451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CBE317-7590-8646-B2DB-5BED6EE8A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4181134" y="3367319"/>
            <a:ext cx="6858000" cy="123363"/>
            <a:chOff x="-5025" y="6737718"/>
            <a:chExt cx="12207200" cy="1233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B255D3-4FB2-87A8-E502-9CDE10990A39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15F704-CD21-A249-03F6-4F036D21400B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0B7E9-D8D3-BC56-A758-6C86B58C0A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247888" y="6318504"/>
            <a:ext cx="2459736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FF974-138E-88CF-9001-1A07C67D1DF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707624" y="6318504"/>
            <a:ext cx="859536" cy="365760"/>
          </a:xfrm>
        </p:spPr>
        <p:txBody>
          <a:bodyPr/>
          <a:lstStyle/>
          <a:p>
            <a:fld id="{A6379DD5-AE65-4D02-9BCE-257CC17A63B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A7CD4-7B92-1CD1-A9F0-94B053972C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958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56312"/>
            <a:ext cx="3647839" cy="1420235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17E7B2-E2F9-D41D-D140-E89E0C3F5B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4591025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6CD91D-B3A8-3626-F189-B9F77A315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4591027"/>
            <a:ext cx="12198096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69147E-E51A-3B94-6CD8-EE629F8797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CD771F-7FFC-BCEC-B388-8883BD9CBC6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7800" y="4956312"/>
            <a:ext cx="6309360" cy="14202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B542C-378A-4AAF-83EE-A3767FF83605}" type="datetime1">
              <a:rPr lang="en-US" smtClean="0"/>
              <a:t>11/28/2025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093596"/>
            <a:ext cx="2953618" cy="2007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FB154D-4A60-735B-FA5C-F17F96D0F7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3700807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68555" y="4093596"/>
            <a:ext cx="7298605" cy="2289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BD91724-58CE-FA68-1E24-9CD57621C12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AA293A1-7F80-90D9-D8FF-27238ADD79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6C6F251-EB74-4ADA-AD63-D85EC3A9D616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9AC797-2D9B-C7AC-550D-157FEDA3800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916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33CDCF-1D03-5851-5ADE-6C229D9C9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6CADBC-4985-70E0-56BE-1C8385BBCBD0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1B3299-F1D4-88B7-5B22-7D623606691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7978"/>
            <a:ext cx="10954512" cy="96926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C3B04B-96C8-DA90-9593-3508CE34B4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648" y="1801367"/>
            <a:ext cx="7015248" cy="4489704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2735" y="1801367"/>
            <a:ext cx="3314425" cy="4489704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2B3BF-7794-675C-7382-345519B43B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03468-1991-7CCF-2C67-0B5A3850BA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305F46D-792E-48B7-9047-8A167251507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F75D71-C32E-4EF6-2C8E-B5F29DBF4D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81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6287667-A4F8-6B7A-7C1E-415768F3B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0F260A-40A1-ED4C-F5A8-F915D3BDB7F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9CD2C2-2541-1223-03B1-97955C134718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669536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648" y="2293938"/>
            <a:ext cx="4669536" cy="4024566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02919"/>
            <a:ext cx="5471160" cy="58155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3134235-8D6E-735A-EBA0-BA533F60F0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D2F68ED-5552-E109-B7F4-671217CABF2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B53D3FE-D727-4B50-874D-41D5E635B20A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73B9B49-4584-CFEF-738F-BE68D009CEA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877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3C02DA-0C9D-12C9-42BB-CC4820B41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680A20-A590-D755-5AA0-BAF1B1402907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CA06CF-7B14-32D2-2412-3434710512E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645980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648" y="2293938"/>
            <a:ext cx="3645980" cy="4024565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2227" y="502919"/>
            <a:ext cx="6354933" cy="58155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BFB2EA8-AADE-E8CD-890F-EA9F9968B2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772B0-B493-B608-E389-35329DEF201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E942071-3A2D-4B86-82F9-428DB212BAF8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54D38F-A697-A216-CCCB-0C1A9DCBD2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83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93BC13-F3D8-0BDA-D1BF-7B8E455AC0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362B5B-CACD-7203-74DE-7B0BBF7D69CE}"/>
              </a:ext>
            </a:extLst>
          </p:cNvPr>
          <p:cNvGrpSpPr/>
          <p:nvPr/>
        </p:nvGrpSpPr>
        <p:grpSpPr>
          <a:xfrm>
            <a:off x="-22276" y="-6922"/>
            <a:ext cx="12214276" cy="6869101"/>
            <a:chOff x="-22276" y="-6922"/>
            <a:chExt cx="12214276" cy="68691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6A753B-AD01-7A7A-4F2D-C75592EC67B9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E82525-BA9A-AA08-8DF0-B77178C6BC45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4B5202-8712-82B4-1B42-E7E4336E8698}"/>
                </a:ext>
              </a:extLst>
            </p:cNvPr>
            <p:cNvSpPr/>
            <p:nvPr/>
          </p:nvSpPr>
          <p:spPr>
            <a:xfrm flipH="1">
              <a:off x="-22276" y="-6922"/>
              <a:ext cx="3849318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5172D8-9117-7FB7-2347-567B5663C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3BB35F-4BB0-2BB5-FD14-127AFB0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928616"/>
            <a:ext cx="9912096" cy="154533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C9CAD-F25A-225B-E7BA-4503FD713A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0352" y="978408"/>
            <a:ext cx="11137392" cy="411480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7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32224-E515-4E44-2832-0D5E94847C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71D16-7052-CB51-10DB-659F8F77B25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0D1012-6B36-4753-8153-E5F98223956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132CC-C4B7-E2AF-5520-00C69FF37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524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B35F-4BB0-2BB5-FD14-127AFB0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718304"/>
            <a:ext cx="6281928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C9CAD-F25A-225B-E7BA-4503FD713A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1208" y="786384"/>
            <a:ext cx="11155680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7800" b="1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8D0173-56FC-C02C-32BA-73DB1BA380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2E2BBBB-FE25-456C-89E4-A0303F0273E5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6AFD340-D045-A82B-779A-CCE82B04A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246833-56EB-2252-BAD6-8D369F5548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88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B35F-4BB0-2BB5-FD14-127AFB0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83480"/>
            <a:ext cx="6281928" cy="13533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sz="28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C9CAD-F25A-225B-E7BA-4503FD713A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182880"/>
            <a:ext cx="11247120" cy="49743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90000"/>
              </a:lnSpc>
              <a:buNone/>
              <a:defRPr lang="en-US" sz="32500" b="1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8D0173-56FC-C02C-32BA-73DB1BA380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15EE4B-219D-4799-AB8D-57B100451C5D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6AFD340-D045-A82B-779A-CCE82B04A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246833-56EB-2252-BAD6-8D369F5548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11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marL="2286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2pPr>
            <a:lvl3pPr marL="457200" indent="0">
              <a:lnSpc>
                <a:spcPct val="100000"/>
              </a:lnSpc>
              <a:buNone/>
              <a:defRPr sz="44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3pPr>
            <a:lvl4pPr marL="685800" indent="0">
              <a:lnSpc>
                <a:spcPct val="100000"/>
              </a:lnSpc>
              <a:buNone/>
              <a:defRPr sz="40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4pPr>
            <a:lvl5pPr marL="914400" indent="0">
              <a:lnSpc>
                <a:spcPct val="100000"/>
              </a:lnSpc>
              <a:buNone/>
              <a:defRPr sz="36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E9E314-CB58-F3CE-7C32-D6103621A2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9E12D21-0607-5120-F81C-6E1DA0652C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499AFF4-C109-45E7-87CB-3A41EC6C3342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A1B35F-4D88-6EA9-8D55-4133CD961A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29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C0A04-3BC7-B88E-3974-2A73D0A107E7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991EE-474F-899B-8FEF-F82B3E5BDF10}"/>
              </a:ext>
            </a:extLst>
          </p:cNvPr>
          <p:cNvGrpSpPr/>
          <p:nvPr/>
        </p:nvGrpSpPr>
        <p:grpSpPr>
          <a:xfrm>
            <a:off x="-7285" y="-6922"/>
            <a:ext cx="12199285" cy="6869101"/>
            <a:chOff x="-22275" y="-6922"/>
            <a:chExt cx="12214275" cy="68691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D5B255-8277-F118-03CD-8BAE19E8D68B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8FF695-246F-077D-F2C8-36B38501750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B72F2E-896E-2C27-7B7B-07C3BA02B78E}"/>
                </a:ext>
              </a:extLst>
            </p:cNvPr>
            <p:cNvSpPr/>
            <p:nvPr/>
          </p:nvSpPr>
          <p:spPr>
            <a:xfrm flipH="1">
              <a:off x="-14981" y="-6922"/>
              <a:ext cx="3836566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22BC71-28C2-81D8-FB44-31BC493BB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681088-8C72-D3AA-E951-F32AA4318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-8784" y="6739061"/>
            <a:ext cx="12207240" cy="137160"/>
            <a:chOff x="-5025" y="6737718"/>
            <a:chExt cx="12207200" cy="123363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3FCCF6-A9CE-8C06-A018-3526E4B210A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41A033-DCF1-2B2E-7479-E074B140FA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F83B6E-95ED-1D70-2F6E-8299525C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6" y="0"/>
            <a:ext cx="137160" cy="6858000"/>
            <a:chOff x="12068638" y="0"/>
            <a:chExt cx="123362" cy="6858000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F59BE4-AC2E-2AB9-FE80-40CAF77CA79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1C2DAC-E593-02EE-C7E4-01B9BAA443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7680960" cy="5605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1pPr>
            <a:lvl2pPr marL="22860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2pPr>
            <a:lvl3pPr marL="45720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3pPr>
            <a:lvl4pPr marL="68580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4pPr>
            <a:lvl5pPr marL="91440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AFEFF9-BDF1-4CFA-B535-0413D62BE29A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977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4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9DFFF819-4E26-4576-8A6D-DA055CFF682A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34656" y="0"/>
            <a:ext cx="4654296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9657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323AF82-B640-17D0-AC4B-55F4EDF5C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A5C8EA-7A6C-8AC0-78D1-F538329B41B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2FAD3C-DB75-D855-489D-B09F992EA0E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287CE5-00A5-FA1D-EB2D-E5CFD2742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12357" y="6746828"/>
            <a:ext cx="12188952" cy="123363"/>
            <a:chOff x="-5025" y="6737718"/>
            <a:chExt cx="12207200" cy="12336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C43EBD-E088-A3CD-FCDE-E6ED8F87D148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88F00F-9D01-378E-377E-26B543D2FA77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82175" y="751366"/>
            <a:ext cx="8353433" cy="540254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  <a:lvl2pPr marL="2286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2pPr>
            <a:lvl3pPr marL="4572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3pPr>
            <a:lvl4pPr marL="6858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4pPr>
            <a:lvl5pPr marL="9144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761A50-B070-4EAD-9EB9-92E4929324E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34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72D5-B6AC-3F01-D0B7-E4B24906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5920" y="5203004"/>
            <a:ext cx="9052560" cy="55778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A93000-1238-849C-EADD-03910EE27D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795462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buNone/>
              <a:defRPr sz="44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C0B63-D720-7E4B-EF47-C094EDA30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1BBB-CF16-BAC6-4881-2B122B945B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A1CBA35-F376-4C5F-B8C5-4C103617FD91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C42D5-A475-3C08-9471-C59B3A49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14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93FB6C-5982-EAFA-94FA-F06EABA0EC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8F732B-25DE-1819-DB0A-266B26703011}"/>
              </a:ext>
            </a:extLst>
          </p:cNvPr>
          <p:cNvGrpSpPr/>
          <p:nvPr/>
        </p:nvGrpSpPr>
        <p:grpSpPr>
          <a:xfrm>
            <a:off x="807326" y="778051"/>
            <a:ext cx="10577346" cy="5314435"/>
            <a:chOff x="807326" y="778051"/>
            <a:chExt cx="10577346" cy="53144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BBD41E-DAB9-A564-3A2B-295B7AE87C42}"/>
                </a:ext>
              </a:extLst>
            </p:cNvPr>
            <p:cNvSpPr/>
            <p:nvPr/>
          </p:nvSpPr>
          <p:spPr>
            <a:xfrm rot="5400000" flipH="1">
              <a:off x="3438786" y="-1853401"/>
              <a:ext cx="5314432" cy="10577340"/>
            </a:xfrm>
            <a:prstGeom prst="rect">
              <a:avLst/>
            </a:prstGeom>
            <a:gradFill>
              <a:gsLst>
                <a:gs pos="0">
                  <a:schemeClr val="accent2">
                    <a:alpha val="78000"/>
                  </a:schemeClr>
                </a:gs>
                <a:gs pos="93000">
                  <a:schemeClr val="accent5">
                    <a:alpha val="85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4A4391-9FDD-C033-0A4D-647A73420405}"/>
                </a:ext>
              </a:extLst>
            </p:cNvPr>
            <p:cNvSpPr/>
            <p:nvPr/>
          </p:nvSpPr>
          <p:spPr>
            <a:xfrm rot="16200000" flipH="1">
              <a:off x="3445177" y="-1846407"/>
              <a:ext cx="5314435" cy="10563352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alpha val="79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21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90101F-E74A-5C0F-8CC5-E0B5E3DC0E24}"/>
                </a:ext>
              </a:extLst>
            </p:cNvPr>
            <p:cNvSpPr/>
            <p:nvPr/>
          </p:nvSpPr>
          <p:spPr>
            <a:xfrm rot="10800000">
              <a:off x="807326" y="778051"/>
              <a:ext cx="3333441" cy="530836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8E2756-2591-1046-1B67-C9DEEDDCB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 flipH="1">
              <a:off x="4205050" y="-1083744"/>
              <a:ext cx="4078718" cy="10273742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26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DF72D5-B6AC-3F01-D0B7-E4B24906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68" y="5120640"/>
            <a:ext cx="8549640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A93000-1238-849C-EADD-03910EE27D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1965960"/>
            <a:ext cx="8695944" cy="2331720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buNone/>
              <a:defRPr sz="3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C0B63-D720-7E4B-EF47-C094EDA30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1BBB-CF16-BAC6-4881-2B122B945B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A89D600-DCDC-4EC3-BDD3-052C2836DAF2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C42D5-A475-3C08-9471-C59B3A49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429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3D49479-B594-DDBA-C16A-3A98635C8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065CA7-C91C-8C4F-CD30-E6DB950A620B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CDB482-1274-EA4E-11EA-FDB308F1540E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AEF3D1-EB50-234E-F0C0-5C4E6FB69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-1091" y="0"/>
            <a:ext cx="12188952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35CE4F-16F9-575C-78CA-4F076F0C3D1F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59711A-5559-82B6-B156-35D79618FF56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DF72D5-B6AC-3F01-D0B7-E4B24906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9836" y="5192776"/>
            <a:ext cx="8494776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gradFill>
                  <a:gsLst>
                    <a:gs pos="0">
                      <a:schemeClr val="accent2"/>
                    </a:gs>
                    <a:gs pos="90000">
                      <a:schemeClr val="accent5"/>
                    </a:gs>
                  </a:gsLst>
                  <a:lin ang="9600000" scaled="0"/>
                </a:gra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A93000-1238-849C-EADD-03910EE27D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33532" y="1792224"/>
            <a:ext cx="8641080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buNone/>
              <a:defRPr sz="3600">
                <a:gradFill>
                  <a:gsLst>
                    <a:gs pos="0">
                      <a:schemeClr val="accent2"/>
                    </a:gs>
                    <a:gs pos="90000">
                      <a:schemeClr val="accent5"/>
                    </a:gs>
                  </a:gsLst>
                  <a:lin ang="9600000" scaled="0"/>
                </a:gradFill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C0B63-D720-7E4B-EF47-C094EDA30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1BBB-CF16-BAC6-4881-2B122B945B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ADB2DB3-0A08-4E5B-8BB6-A488CF1C042F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C42D5-A475-3C08-9471-C59B3A49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399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B646A9-91B4-D2CF-8B72-68E668219C00}"/>
              </a:ext>
            </a:extLst>
          </p:cNvPr>
          <p:cNvSpPr/>
          <p:nvPr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133600"/>
            <a:ext cx="5166360" cy="41849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128115"/>
            <a:ext cx="5166360" cy="41903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082C-5D4A-4A20-87E3-9906B5F3BA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184DE-1D38-B3AE-D560-557B3726B5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A329DD1-6F17-4170-B2B1-1A76C32D62A1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66BE47-AC20-1061-07AD-89A41D02F4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72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704A21-3725-4536-B210-EAED58DE1544}"/>
              </a:ext>
            </a:extLst>
          </p:cNvPr>
          <p:cNvSpPr/>
          <p:nvPr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3750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128111"/>
            <a:ext cx="5166360" cy="48463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128109"/>
            <a:ext cx="5166360" cy="484633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03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69AB3-1083-59C6-B9F8-A35C0D4066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0645D-C128-9FF0-2E8B-D2E3E34687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A7E6053-DA33-4DC9-86BB-0E52E5EB5B56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6DDA88-C058-DDD5-F19B-8B5E7B86C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393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CE4D-D83F-44D4-ACB0-A88A6B9DB4F7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10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F981-1EE1-49F5-B605-4EA23F0307AC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978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6BE0305-2234-39DE-EC35-B6881018E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BF17BE-BA15-771A-79F4-91B4C5C752F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9ADE0D-3A86-F364-6B2A-F373A75E29AE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595634" cy="18082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99" y="502920"/>
            <a:ext cx="6283861" cy="580326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493B-A447-4205-AC2D-AE2DEDAE4E3B}" type="datetime1">
              <a:rPr lang="en-US" smtClean="0"/>
              <a:t>11/28/2025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121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02923E9-478C-95DE-C678-A683A36F5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DD8A0F-EB40-1201-2A23-685958AC5DF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912E4F-3FBB-39E4-2EA2-BA0D8858A74D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713996" cy="2247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861F92C4-9651-789C-0B22-E6343EE25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CD178F-4127-FE67-2F5D-0F1CE78843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53978" y="342016"/>
            <a:ext cx="6413182" cy="5976487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8ACB14E1-4D3B-B55C-4791-64F774AC36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F9A354F-9C13-4261-9BA4-DD76051C2429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55DAD34-8521-F119-F985-ABFBDD3400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431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AB82C7-4740-BEAB-85E9-C816E1CD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4492680"/>
            <a:ext cx="12207200" cy="123363"/>
            <a:chOff x="-5025" y="6737718"/>
            <a:chExt cx="12207200" cy="12336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7E10D0-EE9E-6432-2C4D-0324DE19518E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3B4BE8-5DA5-6F2B-0DB6-7901D4547F64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8952" cy="4492679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2D5EE-6935-237E-C4A2-C61261249F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01462-21CF-5988-0554-7DB1C494B0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602ACF4-9E47-4D03-8EA6-1CE7E20F9165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81CEA4D-A8A1-D4D2-8F28-C834693724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04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AE463B-60C7-F01E-97F6-1486FB41D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94E48A-D751-8593-5D71-0683866A24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5092F9-8C9B-4865-CB0E-EFD550A28ED3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483864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5585-231E-4B46-143C-086AE5C56D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CF0D-DCF6-2401-8AD6-ED12BCF0D0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A9CD26-23FE-488A-AF3B-5DDE99301C10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8D9E-59BD-DBC5-F43C-8A6A21AE2F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36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3622673"/>
            <a:ext cx="8430768" cy="16093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4FAF8-D2CD-617D-EEE4-AFE7E97998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CC89-C65D-CAD6-3F7F-24F67D81DCF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67263D-2536-4E2E-A4D6-BA89E45F00B0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779D-8A81-935C-F850-6C0DCAD5E6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69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FABB9A-1B5B-9306-B7B9-58E4E5E4EE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155489-796B-CDF9-06C2-583941E589F7}"/>
              </a:ext>
            </a:extLst>
          </p:cNvPr>
          <p:cNvGrpSpPr/>
          <p:nvPr/>
        </p:nvGrpSpPr>
        <p:grpSpPr>
          <a:xfrm>
            <a:off x="0" y="0"/>
            <a:ext cx="12192000" cy="6867144"/>
            <a:chOff x="0" y="-7622"/>
            <a:chExt cx="12192000" cy="68949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31A197-F740-DCA2-902E-29B890C31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C02513-E6E5-DFFD-29B1-02BE448BA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E184C5-789F-C980-F425-AF26045C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6801FB-115C-F074-E428-F4A4A588B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88000"/>
                  </a:schemeClr>
                </a:gs>
                <a:gs pos="56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6584" y="1371600"/>
            <a:ext cx="7498080" cy="2386584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6584" y="3877056"/>
            <a:ext cx="7498080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0F5B7-78E6-2702-0F8C-122F4D21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BEF7-236A-87FA-F0D9-F4515D8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82B809-8BB3-463C-8B5E-28962B4654D8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8F0-DE20-1DBB-6A42-CBFFAE15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95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AE0C5-AA7D-C4A0-BB09-3D328C85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54691-E40E-1B02-C9B2-FD70013E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F537-5E0E-4697-8198-FDF0E53F372F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66BF4-6BB2-066C-5243-2D5CF17B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670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FFFB07-15C3-5030-73A7-6D0EBC2FB1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67F9-A48C-BB0E-03C5-9C32A6BB8C5D}"/>
              </a:ext>
            </a:extLst>
          </p:cNvPr>
          <p:cNvSpPr/>
          <p:nvPr/>
        </p:nvSpPr>
        <p:spPr>
          <a:xfrm rot="16200000" flipH="1">
            <a:off x="2666999" y="-2667000"/>
            <a:ext cx="6857999" cy="12192002"/>
          </a:xfrm>
          <a:prstGeom prst="rect">
            <a:avLst/>
          </a:prstGeom>
          <a:gradFill>
            <a:gsLst>
              <a:gs pos="0">
                <a:schemeClr val="accent2"/>
              </a:gs>
              <a:gs pos="94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436E8-8599-9171-B0E5-3A3CED0AE2C4}"/>
              </a:ext>
            </a:extLst>
          </p:cNvPr>
          <p:cNvSpPr/>
          <p:nvPr/>
        </p:nvSpPr>
        <p:spPr>
          <a:xfrm rot="5400000" flipH="1">
            <a:off x="2719785" y="-1537266"/>
            <a:ext cx="5669226" cy="1110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0000"/>
                </a:schemeClr>
              </a:gs>
              <a:gs pos="39000">
                <a:schemeClr val="accent5">
                  <a:lumMod val="60000"/>
                  <a:lumOff val="40000"/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52CAB-57CB-D9A8-5BBE-F7898C5E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-648303" y="636301"/>
            <a:ext cx="6870003" cy="5573396"/>
          </a:xfrm>
          <a:prstGeom prst="rect">
            <a:avLst/>
          </a:prstGeom>
          <a:gradFill flip="none" rotWithShape="1">
            <a:gsLst>
              <a:gs pos="2000">
                <a:schemeClr val="accent2">
                  <a:lumMod val="75000"/>
                </a:schemeClr>
              </a:gs>
              <a:gs pos="37000">
                <a:schemeClr val="accent2">
                  <a:alpha val="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EF90BDF-2A3B-8AD7-6EE4-11ED2866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1B66C1B-A1AD-A2BC-11D8-9AEA5E83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4E7D34-A495-4E23-B1D1-F5D651D22AFE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384A4A-7C42-E7AC-02FD-B65B61D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023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093976"/>
            <a:ext cx="7271895" cy="417880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200" dirty="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F8ECD-BC5C-69B8-45CB-D6C697E8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7286-C615-453F-E284-B5C22987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6A96-D1F6-4A74-B023-FDE16753EDD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721B8-1357-D164-0082-D2B50441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10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801368"/>
            <a:ext cx="10954512" cy="448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318504"/>
            <a:ext cx="409651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0768" y="6318504"/>
            <a:ext cx="313639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FD1C4689-B28D-4D3C-8B05-9ABB967E2A3E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864" y="6318504"/>
            <a:ext cx="49377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96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  <p:sldLayoutId id="2147483840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48" r:id="rId32"/>
    <p:sldLayoutId id="2147483849" r:id="rId33"/>
    <p:sldLayoutId id="2147483850" r:id="rId34"/>
    <p:sldLayoutId id="2147483851" r:id="rId35"/>
    <p:sldLayoutId id="2147483852" r:id="rId36"/>
    <p:sldLayoutId id="2147483853" r:id="rId37"/>
    <p:sldLayoutId id="2147483854" r:id="rId38"/>
    <p:sldLayoutId id="2147483855" r:id="rId39"/>
    <p:sldLayoutId id="2147483856" r:id="rId40"/>
    <p:sldLayoutId id="2147483857" r:id="rId41"/>
    <p:sldLayoutId id="2147483858" r:id="rId42"/>
    <p:sldLayoutId id="2147483859" r:id="rId43"/>
    <p:sldLayoutId id="2147483860" r:id="rId44"/>
    <p:sldLayoutId id="2147483861" r:id="rId45"/>
    <p:sldLayoutId id="2147483862" r:id="rId46"/>
    <p:sldLayoutId id="2147483863" r:id="rId47"/>
    <p:sldLayoutId id="2147483864" r:id="rId48"/>
    <p:sldLayoutId id="2147483865" r:id="rId49"/>
    <p:sldLayoutId id="2147483866" r:id="rId50"/>
    <p:sldLayoutId id="2147483867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Relationship Id="rId6" Type="http://schemas.openxmlformats.org/officeDocument/2006/relationships/customXml" Target="../ink/ink11.xml"/><Relationship Id="rId5" Type="http://schemas.openxmlformats.org/officeDocument/2006/relationships/image" Target="../media/image19.png"/><Relationship Id="rId4" Type="http://schemas.openxmlformats.org/officeDocument/2006/relationships/customXml" Target="../ink/ink10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6.png"/><Relationship Id="rId4" Type="http://schemas.openxmlformats.org/officeDocument/2006/relationships/customXml" Target="../ink/ink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13" Type="http://schemas.openxmlformats.org/officeDocument/2006/relationships/customXml" Target="../ink/ink20.xml"/><Relationship Id="rId3" Type="http://schemas.openxmlformats.org/officeDocument/2006/relationships/image" Target="../media/image23.png"/><Relationship Id="rId7" Type="http://schemas.openxmlformats.org/officeDocument/2006/relationships/customXml" Target="../ink/ink16.xml"/><Relationship Id="rId12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4.xml"/><Relationship Id="rId6" Type="http://schemas.openxmlformats.org/officeDocument/2006/relationships/customXml" Target="../ink/ink15.xml"/><Relationship Id="rId11" Type="http://schemas.openxmlformats.org/officeDocument/2006/relationships/customXml" Target="../ink/ink19.xml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customXml" Target="../ink/ink14.xml"/><Relationship Id="rId9" Type="http://schemas.openxmlformats.org/officeDocument/2006/relationships/customXml" Target="../ink/ink18.xml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16.png"/><Relationship Id="rId7" Type="http://schemas.openxmlformats.org/officeDocument/2006/relationships/customXml" Target="../ink/ink6.xml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customXml" Target="../ink/ink4.xml"/><Relationship Id="rId10" Type="http://schemas.openxmlformats.org/officeDocument/2006/relationships/customXml" Target="../ink/ink9.xml"/><Relationship Id="rId4" Type="http://schemas.openxmlformats.org/officeDocument/2006/relationships/customXml" Target="../ink/ink3.xml"/><Relationship Id="rId9" Type="http://schemas.openxmlformats.org/officeDocument/2006/relationships/customXml" Target="../ink/ink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4D77B-C822-0852-DA38-BC3C361C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anchor="t">
            <a:normAutofit/>
          </a:bodyPr>
          <a:lstStyle/>
          <a:p>
            <a:r>
              <a:rPr lang="nl-BE" sz="5000" dirty="0" err="1"/>
              <a:t>Injury</a:t>
            </a:r>
            <a:r>
              <a:rPr lang="nl-BE" sz="5000" dirty="0"/>
              <a:t> </a:t>
            </a:r>
            <a:r>
              <a:rPr lang="nl-BE" sz="5000" dirty="0" err="1"/>
              <a:t>Registration</a:t>
            </a:r>
            <a:r>
              <a:rPr lang="nl-BE" sz="5000" dirty="0"/>
              <a:t> </a:t>
            </a:r>
            <a:r>
              <a:rPr lang="nl-BE" sz="5000" dirty="0" err="1"/>
              <a:t>during</a:t>
            </a:r>
            <a:r>
              <a:rPr lang="nl-BE" sz="5000" dirty="0"/>
              <a:t> </a:t>
            </a:r>
            <a:r>
              <a:rPr lang="nl-BE" sz="5000" dirty="0" err="1"/>
              <a:t>Europe’s</a:t>
            </a:r>
            <a:r>
              <a:rPr lang="nl-BE" sz="5000" dirty="0"/>
              <a:t> top-level events in </a:t>
            </a:r>
            <a:r>
              <a:rPr lang="nl-BE" sz="5000" dirty="0" err="1"/>
              <a:t>the</a:t>
            </a:r>
            <a:r>
              <a:rPr lang="nl-BE" sz="5000" dirty="0"/>
              <a:t> </a:t>
            </a:r>
            <a:r>
              <a:rPr lang="nl-BE" sz="5000" dirty="0" err="1"/>
              <a:t>period</a:t>
            </a:r>
            <a:r>
              <a:rPr lang="nl-BE" sz="5000" dirty="0"/>
              <a:t> 2005-2025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6DF7606-D3E8-8E80-13E8-A72EC4296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060722"/>
            <a:ext cx="4681728" cy="1602659"/>
          </a:xfrm>
        </p:spPr>
        <p:txBody>
          <a:bodyPr anchor="ctr">
            <a:normAutofit fontScale="92500" lnSpcReduction="20000"/>
          </a:bodyPr>
          <a:lstStyle/>
          <a:p>
            <a:endParaRPr lang="nl-BE" dirty="0"/>
          </a:p>
          <a:p>
            <a:r>
              <a:rPr lang="nl-BE" sz="3600" dirty="0" err="1"/>
              <a:t>What</a:t>
            </a:r>
            <a:r>
              <a:rPr lang="nl-BE" sz="3600" dirty="0"/>
              <a:t> is new in recent </a:t>
            </a:r>
            <a:r>
              <a:rPr lang="nl-BE" sz="3600" dirty="0" err="1"/>
              <a:t>years</a:t>
            </a:r>
            <a:r>
              <a:rPr lang="nl-BE" sz="3600" dirty="0"/>
              <a:t> ?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DE629B3B-CF7D-360F-01A8-6D69FFD0D3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1610313-E027-EBA4-09BF-907268288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6" y="0"/>
            <a:ext cx="4657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4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724A8-F54A-E932-9C62-CED64BBA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081528" cy="4014216"/>
          </a:xfrm>
        </p:spPr>
        <p:txBody>
          <a:bodyPr anchor="t">
            <a:normAutofit/>
          </a:bodyPr>
          <a:lstStyle/>
          <a:p>
            <a:r>
              <a:rPr lang="nl-BE" b="1" u="sng"/>
              <a:t>In 2024 </a:t>
            </a:r>
            <a:r>
              <a:rPr lang="nl-BE" b="1" u="sng" err="1"/>
              <a:t>and</a:t>
            </a:r>
            <a:r>
              <a:rPr lang="nl-BE" b="1" u="sng"/>
              <a:t> 2025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1438C216-23E5-172F-B562-D1D6A22F54E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52491712"/>
              </p:ext>
            </p:extLst>
          </p:nvPr>
        </p:nvGraphicFramePr>
        <p:xfrm>
          <a:off x="4892040" y="640081"/>
          <a:ext cx="6675120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7561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6B60D-B96F-9B6A-21C0-DF131C614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081528" cy="4014216"/>
          </a:xfrm>
        </p:spPr>
        <p:txBody>
          <a:bodyPr anchor="t">
            <a:normAutofit/>
          </a:bodyPr>
          <a:lstStyle/>
          <a:p>
            <a:r>
              <a:rPr lang="nl-BE" u="sng" err="1"/>
              <a:t>Serious</a:t>
            </a:r>
            <a:r>
              <a:rPr lang="nl-BE" u="sng"/>
              <a:t> </a:t>
            </a:r>
            <a:r>
              <a:rPr lang="nl-BE" u="sng" err="1"/>
              <a:t>injuries</a:t>
            </a:r>
            <a:r>
              <a:rPr lang="nl-BE" u="sng"/>
              <a:t> in 2024 en 2025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21A038F-F442-C47B-5034-ACE9F2CBA02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52581428"/>
              </p:ext>
            </p:extLst>
          </p:nvPr>
        </p:nvGraphicFramePr>
        <p:xfrm>
          <a:off x="4892040" y="640081"/>
          <a:ext cx="6675120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411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AC2F6-2980-D87A-C3E4-DD2E1B1C6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3750" cy="834267"/>
          </a:xfrm>
        </p:spPr>
        <p:txBody>
          <a:bodyPr/>
          <a:lstStyle/>
          <a:p>
            <a:r>
              <a:rPr lang="nl-BE" dirty="0" err="1"/>
              <a:t>Comparision</a:t>
            </a:r>
            <a:r>
              <a:rPr lang="nl-BE" dirty="0"/>
              <a:t> </a:t>
            </a:r>
            <a:r>
              <a:rPr lang="nl-BE" dirty="0" err="1"/>
              <a:t>Anatomical</a:t>
            </a:r>
            <a:r>
              <a:rPr lang="nl-BE" dirty="0"/>
              <a:t> </a:t>
            </a:r>
            <a:r>
              <a:rPr lang="nl-BE" dirty="0" err="1"/>
              <a:t>location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9D67F2-3F6D-BF38-C611-25BEDC605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FB2F122-A0DE-CA13-192D-82F2899B7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00" y="2128107"/>
            <a:ext cx="5392501" cy="4302189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EB6DD2-F144-7BA6-705C-21144A6B8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61A970B-FD73-A496-2493-116D69A7C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V="1">
            <a:off x="6400800" y="2612742"/>
            <a:ext cx="5166360" cy="45719"/>
          </a:xfrm>
        </p:spPr>
        <p:txBody>
          <a:bodyPr>
            <a:normAutofit fontScale="25000" lnSpcReduction="20000"/>
          </a:bodyPr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5C98CF-8F06-B2CD-53F0-6CFCE2055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039" y="2722893"/>
            <a:ext cx="5393262" cy="3707404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46FC0C6-9F4D-5863-2869-F1F39DEE4F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038" y="2658461"/>
            <a:ext cx="5166360" cy="4607578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42290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F7CBE-0614-153C-F6CF-579004595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A09E0-CD2F-A7D6-5287-8DAFA04A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3750" cy="834267"/>
          </a:xfrm>
        </p:spPr>
        <p:txBody>
          <a:bodyPr/>
          <a:lstStyle/>
          <a:p>
            <a:r>
              <a:rPr lang="nl-BE" dirty="0" err="1"/>
              <a:t>Comparision</a:t>
            </a:r>
            <a:r>
              <a:rPr lang="nl-BE" dirty="0"/>
              <a:t> </a:t>
            </a:r>
            <a:r>
              <a:rPr lang="nl-BE" dirty="0" err="1"/>
              <a:t>Anatomical</a:t>
            </a:r>
            <a:r>
              <a:rPr lang="nl-BE" dirty="0"/>
              <a:t> </a:t>
            </a:r>
            <a:r>
              <a:rPr lang="nl-BE" dirty="0" err="1"/>
              <a:t>location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628A22-CB65-0F7F-F135-CB0DAD19F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8D45C99-47E1-C3A3-DEE9-5AF180C35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00" y="2128107"/>
            <a:ext cx="5392501" cy="4302189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372296-FA9F-E9C7-C454-8193FD05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9A88961-87C0-F22F-64EB-6C0E94527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V="1">
            <a:off x="6400800" y="2612742"/>
            <a:ext cx="5166360" cy="45719"/>
          </a:xfrm>
        </p:spPr>
        <p:txBody>
          <a:bodyPr>
            <a:normAutofit fontScale="25000" lnSpcReduction="20000"/>
          </a:bodyPr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978BC66-F153-7E76-4691-9278B4036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039" y="2722893"/>
            <a:ext cx="5393262" cy="3707404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F8E8C9B-9557-3801-4292-5F50396367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038" y="2658461"/>
            <a:ext cx="5166360" cy="3707404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07BE0098-D3AD-CF16-BFE0-B500E5BCE364}"/>
                  </a:ext>
                </a:extLst>
              </p14:cNvPr>
              <p14:cNvContentPartPr/>
              <p14:nvPr/>
            </p14:nvContentPartPr>
            <p14:xfrm>
              <a:off x="7829752" y="3517955"/>
              <a:ext cx="413280" cy="412920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07BE0098-D3AD-CF16-BFE0-B500E5BCE3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23632" y="3511835"/>
                <a:ext cx="42552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06F518D6-FD28-8212-A771-06F5460EF554}"/>
                  </a:ext>
                </a:extLst>
              </p14:cNvPr>
              <p14:cNvContentPartPr/>
              <p14:nvPr/>
            </p14:nvContentPartPr>
            <p14:xfrm>
              <a:off x="7941352" y="3133835"/>
              <a:ext cx="203400" cy="30636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06F518D6-FD28-8212-A771-06F5460EF55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5232" y="3127715"/>
                <a:ext cx="21564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0C619161-3388-C1D9-4AFD-DB015DD0F08B}"/>
                  </a:ext>
                </a:extLst>
              </p14:cNvPr>
              <p14:cNvContentPartPr/>
              <p14:nvPr/>
            </p14:nvContentPartPr>
            <p14:xfrm>
              <a:off x="8052232" y="3440915"/>
              <a:ext cx="360" cy="1728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0C619161-3388-C1D9-4AFD-DB015DD0F08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46112" y="3434795"/>
                <a:ext cx="12600" cy="2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3261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DE9829-5FE9-2051-5A2D-C5E6EF473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961235"/>
          </a:xfrm>
        </p:spPr>
        <p:txBody>
          <a:bodyPr/>
          <a:lstStyle/>
          <a:p>
            <a:r>
              <a:rPr lang="nl-BE" dirty="0" err="1"/>
              <a:t>Comparision</a:t>
            </a:r>
            <a:r>
              <a:rPr lang="nl-BE" dirty="0"/>
              <a:t> </a:t>
            </a:r>
            <a:r>
              <a:rPr lang="nl-BE" dirty="0" err="1"/>
              <a:t>injury</a:t>
            </a:r>
            <a:r>
              <a:rPr lang="nl-BE" dirty="0"/>
              <a:t> type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A7C032A-8C2E-2617-3803-067C8233E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9" y="2134680"/>
            <a:ext cx="5166360" cy="4334946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ECCAD1-A142-8C27-7AE8-EF2AD9C41A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B2DE785-0C25-D695-F3EB-0326AC7A1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9" y="2128114"/>
            <a:ext cx="5178552" cy="5285409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0CA0C7F-E6CE-0971-1829-361226C4E9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AE3E61B6-F153-2047-4DAB-23F787593876}"/>
                  </a:ext>
                </a:extLst>
              </p14:cNvPr>
              <p14:cNvContentPartPr/>
              <p14:nvPr/>
            </p14:nvContentPartPr>
            <p14:xfrm>
              <a:off x="913792" y="1464875"/>
              <a:ext cx="360" cy="36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AE3E61B6-F153-2047-4DAB-23F7875938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672" y="1458755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9385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D83AF-3A15-BFA5-6F6F-6912B71FD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62EDA-19B1-5BBE-9085-9BBC62C8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961235"/>
          </a:xfrm>
        </p:spPr>
        <p:txBody>
          <a:bodyPr/>
          <a:lstStyle/>
          <a:p>
            <a:r>
              <a:rPr lang="nl-BE" dirty="0" err="1"/>
              <a:t>Comparision</a:t>
            </a:r>
            <a:r>
              <a:rPr lang="nl-BE" dirty="0"/>
              <a:t> </a:t>
            </a:r>
            <a:r>
              <a:rPr lang="nl-BE" dirty="0" err="1"/>
              <a:t>injury</a:t>
            </a:r>
            <a:r>
              <a:rPr lang="nl-BE" dirty="0"/>
              <a:t> type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5606F97-0A64-CB1F-1B98-EF3E6E2F8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9" y="2134680"/>
            <a:ext cx="5166360" cy="4334946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191F36-0CE6-801B-AA39-5A7C792AE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BE7CA9B-97F5-176F-6213-E99A4D6A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9" y="2128114"/>
            <a:ext cx="5178552" cy="5285409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AE28D9-F4FA-79D0-8366-B036C80C3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94E29197-2DF2-7A8E-29E3-736252BEE460}"/>
                  </a:ext>
                </a:extLst>
              </p14:cNvPr>
              <p14:cNvContentPartPr/>
              <p14:nvPr/>
            </p14:nvContentPartPr>
            <p14:xfrm>
              <a:off x="913792" y="1464875"/>
              <a:ext cx="360" cy="36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94E29197-2DF2-7A8E-29E3-736252BEE4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672" y="1458755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ep 11">
            <a:extLst>
              <a:ext uri="{FF2B5EF4-FFF2-40B4-BE49-F238E27FC236}">
                <a16:creationId xmlns:a16="http://schemas.microsoft.com/office/drawing/2014/main" id="{0C103DF5-44EF-CB67-F6A1-A04DBDD11FDF}"/>
              </a:ext>
            </a:extLst>
          </p:cNvPr>
          <p:cNvGrpSpPr/>
          <p:nvPr/>
        </p:nvGrpSpPr>
        <p:grpSpPr>
          <a:xfrm>
            <a:off x="10459978" y="3707320"/>
            <a:ext cx="360" cy="360"/>
            <a:chOff x="10459978" y="370732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D8A12EF4-B670-F386-80F6-CF2E632D44E2}"/>
                    </a:ext>
                  </a:extLst>
                </p14:cNvPr>
                <p14:cNvContentPartPr/>
                <p14:nvPr/>
              </p14:nvContentPartPr>
              <p14:xfrm>
                <a:off x="10459978" y="3707320"/>
                <a:ext cx="360" cy="360"/>
              </p14:xfrm>
            </p:contentPart>
          </mc:Choice>
          <mc:Fallback xmlns="">
            <p:pic>
              <p:nvPicPr>
                <p:cNvPr id="10" name="Inkt 9">
                  <a:extLst>
                    <a:ext uri="{FF2B5EF4-FFF2-40B4-BE49-F238E27FC236}">
                      <a16:creationId xmlns:a16="http://schemas.microsoft.com/office/drawing/2014/main" id="{D8A12EF4-B670-F386-80F6-CF2E632D44E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453858" y="370120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858535AF-C248-AD9A-73B0-F74943AE736E}"/>
                    </a:ext>
                  </a:extLst>
                </p14:cNvPr>
                <p14:cNvContentPartPr/>
                <p14:nvPr/>
              </p14:nvContentPartPr>
              <p14:xfrm>
                <a:off x="10459978" y="3707320"/>
                <a:ext cx="360" cy="36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858535AF-C248-AD9A-73B0-F74943AE736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453858" y="370120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FC1CD371-8EC3-B7BF-4E04-2FDBF07B38DC}"/>
                  </a:ext>
                </a:extLst>
              </p14:cNvPr>
              <p14:cNvContentPartPr/>
              <p14:nvPr/>
            </p14:nvContentPartPr>
            <p14:xfrm>
              <a:off x="10459978" y="3868240"/>
              <a:ext cx="360" cy="36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FC1CD371-8EC3-B7BF-4E04-2FDBF07B38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53858" y="38621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D6C52BAD-BD4F-021D-5246-CF4D77B2D482}"/>
                  </a:ext>
                </a:extLst>
              </p14:cNvPr>
              <p14:cNvContentPartPr/>
              <p14:nvPr/>
            </p14:nvContentPartPr>
            <p14:xfrm>
              <a:off x="10459978" y="3868240"/>
              <a:ext cx="720" cy="49320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D6C52BAD-BD4F-021D-5246-CF4D77B2D48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47738" y="3862120"/>
                <a:ext cx="2520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AB45A88A-D44C-FF2E-CC4E-4E94E234C478}"/>
                  </a:ext>
                </a:extLst>
              </p14:cNvPr>
              <p14:cNvContentPartPr/>
              <p14:nvPr/>
            </p14:nvContentPartPr>
            <p14:xfrm>
              <a:off x="10329298" y="4223560"/>
              <a:ext cx="263880" cy="14004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AB45A88A-D44C-FF2E-CC4E-4E94E234C47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323178" y="4217440"/>
                <a:ext cx="2761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t 17">
                <a:extLst>
                  <a:ext uri="{FF2B5EF4-FFF2-40B4-BE49-F238E27FC236}">
                    <a16:creationId xmlns:a16="http://schemas.microsoft.com/office/drawing/2014/main" id="{5CC82EC5-EF1D-FEC7-377B-2A9087510044}"/>
                  </a:ext>
                </a:extLst>
              </p14:cNvPr>
              <p14:cNvContentPartPr/>
              <p14:nvPr/>
            </p14:nvContentPartPr>
            <p14:xfrm>
              <a:off x="10300498" y="4468720"/>
              <a:ext cx="364320" cy="364680"/>
            </p14:xfrm>
          </p:contentPart>
        </mc:Choice>
        <mc:Fallback xmlns="">
          <p:pic>
            <p:nvPicPr>
              <p:cNvPr id="18" name="Inkt 17">
                <a:extLst>
                  <a:ext uri="{FF2B5EF4-FFF2-40B4-BE49-F238E27FC236}">
                    <a16:creationId xmlns:a16="http://schemas.microsoft.com/office/drawing/2014/main" id="{5CC82EC5-EF1D-FEC7-377B-2A90875100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294378" y="4462600"/>
                <a:ext cx="376560" cy="37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9246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475DA-31D6-F6D1-0E13-C1BCD5EA1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Unconsciousness</a:t>
            </a:r>
            <a:r>
              <a:rPr lang="nl-BE" dirty="0"/>
              <a:t> </a:t>
            </a:r>
            <a:r>
              <a:rPr lang="nl-BE" dirty="0" err="1"/>
              <a:t>after</a:t>
            </a:r>
            <a:r>
              <a:rPr lang="nl-BE" dirty="0"/>
              <a:t> </a:t>
            </a:r>
            <a:r>
              <a:rPr lang="nl-BE" dirty="0" err="1"/>
              <a:t>shime</a:t>
            </a:r>
            <a:r>
              <a:rPr lang="nl-BE" dirty="0"/>
              <a:t> </a:t>
            </a:r>
            <a:r>
              <a:rPr lang="nl-BE" dirty="0" err="1"/>
              <a:t>waza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672F23-CDF7-C531-F8CD-EB7833BCA07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nl-BE" sz="3600" dirty="0" err="1"/>
              <a:t>During</a:t>
            </a:r>
            <a:r>
              <a:rPr lang="nl-BE" sz="3600" dirty="0"/>
              <a:t> </a:t>
            </a:r>
            <a:r>
              <a:rPr lang="nl-BE" sz="3600" dirty="0" err="1"/>
              <a:t>the</a:t>
            </a:r>
            <a:r>
              <a:rPr lang="nl-BE" sz="3600" dirty="0"/>
              <a:t> </a:t>
            </a:r>
            <a:r>
              <a:rPr lang="nl-BE" sz="3600" dirty="0" err="1"/>
              <a:t>total</a:t>
            </a:r>
            <a:r>
              <a:rPr lang="nl-BE" sz="3600" dirty="0"/>
              <a:t> </a:t>
            </a:r>
            <a:r>
              <a:rPr lang="nl-BE" sz="3600" dirty="0" err="1"/>
              <a:t>period</a:t>
            </a:r>
            <a:r>
              <a:rPr lang="nl-BE" sz="3600" dirty="0"/>
              <a:t> of </a:t>
            </a:r>
            <a:r>
              <a:rPr lang="nl-BE" sz="3600" dirty="0" err="1"/>
              <a:t>registration</a:t>
            </a:r>
            <a:r>
              <a:rPr lang="nl-BE" sz="3600" dirty="0"/>
              <a:t> 10,8% of </a:t>
            </a:r>
            <a:r>
              <a:rPr lang="nl-BE" sz="3600" dirty="0" err="1"/>
              <a:t>all</a:t>
            </a:r>
            <a:r>
              <a:rPr lang="nl-BE" sz="3600" dirty="0"/>
              <a:t> </a:t>
            </a:r>
            <a:r>
              <a:rPr lang="nl-BE" sz="3600" dirty="0" err="1"/>
              <a:t>interventions</a:t>
            </a:r>
            <a:r>
              <a:rPr lang="nl-BE" sz="3600" dirty="0"/>
              <a:t> </a:t>
            </a:r>
            <a:r>
              <a:rPr lang="nl-BE" sz="3600" dirty="0" err="1"/>
              <a:t>were</a:t>
            </a:r>
            <a:r>
              <a:rPr lang="nl-BE" sz="3600" dirty="0"/>
              <a:t> </a:t>
            </a:r>
            <a:r>
              <a:rPr lang="nl-BE" sz="3600" dirty="0" err="1"/>
              <a:t>for</a:t>
            </a:r>
            <a:r>
              <a:rPr lang="nl-BE" sz="3600" dirty="0"/>
              <a:t> </a:t>
            </a:r>
            <a:r>
              <a:rPr lang="nl-BE" sz="3600" dirty="0" err="1"/>
              <a:t>strangulation</a:t>
            </a:r>
            <a:endParaRPr lang="nl-BE" sz="3600" dirty="0"/>
          </a:p>
          <a:p>
            <a:r>
              <a:rPr lang="nl-BE" sz="3600" dirty="0"/>
              <a:t>In 2024 </a:t>
            </a:r>
            <a:r>
              <a:rPr lang="nl-BE" sz="3600" dirty="0" err="1"/>
              <a:t>this</a:t>
            </a:r>
            <a:r>
              <a:rPr lang="nl-BE" sz="3600" dirty="0"/>
              <a:t> went up </a:t>
            </a:r>
            <a:r>
              <a:rPr lang="nl-BE" sz="3600" dirty="0" err="1"/>
              <a:t>to</a:t>
            </a:r>
            <a:r>
              <a:rPr lang="nl-BE" sz="3600" dirty="0"/>
              <a:t> 16,3%</a:t>
            </a:r>
          </a:p>
          <a:p>
            <a:r>
              <a:rPr lang="nl-BE" sz="3600" dirty="0"/>
              <a:t>In 2025 even 18,7%</a:t>
            </a:r>
          </a:p>
        </p:txBody>
      </p:sp>
    </p:spTree>
    <p:extLst>
      <p:ext uri="{BB962C8B-B14F-4D97-AF65-F5344CB8AC3E}">
        <p14:creationId xmlns:p14="http://schemas.microsoft.com/office/powerpoint/2010/main" val="3475197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D8DB98-DCF4-6816-9AF6-FEE6FF9C9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Unconsciousness</a:t>
            </a:r>
            <a:r>
              <a:rPr lang="nl-BE" dirty="0"/>
              <a:t> </a:t>
            </a:r>
            <a:r>
              <a:rPr lang="nl-BE" dirty="0" err="1"/>
              <a:t>after</a:t>
            </a:r>
            <a:r>
              <a:rPr lang="nl-BE" dirty="0"/>
              <a:t> </a:t>
            </a:r>
            <a:r>
              <a:rPr lang="nl-BE" dirty="0" err="1"/>
              <a:t>shime-waza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913407-1EB3-F45F-C8C4-A49092F0B22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nl-BE" sz="3200" dirty="0"/>
              <a:t>We </a:t>
            </a:r>
            <a:r>
              <a:rPr lang="nl-BE" sz="3200" dirty="0" err="1"/>
              <a:t>estimate</a:t>
            </a:r>
            <a:r>
              <a:rPr lang="nl-BE" sz="3200" dirty="0"/>
              <a:t> </a:t>
            </a:r>
            <a:r>
              <a:rPr lang="nl-BE" sz="3200" dirty="0" err="1"/>
              <a:t>that</a:t>
            </a:r>
            <a:r>
              <a:rPr lang="nl-BE" sz="3200" dirty="0"/>
              <a:t> :</a:t>
            </a:r>
          </a:p>
          <a:p>
            <a:r>
              <a:rPr lang="nl-BE" sz="3200" dirty="0"/>
              <a:t>In </a:t>
            </a:r>
            <a:r>
              <a:rPr lang="nl-BE" sz="3200" dirty="0" err="1"/>
              <a:t>the</a:t>
            </a:r>
            <a:r>
              <a:rPr lang="nl-BE" sz="3200" dirty="0"/>
              <a:t> </a:t>
            </a:r>
            <a:r>
              <a:rPr lang="nl-BE" sz="3200" dirty="0" err="1"/>
              <a:t>period</a:t>
            </a:r>
            <a:r>
              <a:rPr lang="nl-BE" sz="3200" dirty="0"/>
              <a:t> 2005-2023 </a:t>
            </a:r>
            <a:r>
              <a:rPr lang="nl-BE" sz="3200" dirty="0" err="1"/>
              <a:t>there</a:t>
            </a:r>
            <a:r>
              <a:rPr lang="nl-BE" sz="3200" dirty="0"/>
              <a:t> was an </a:t>
            </a:r>
            <a:r>
              <a:rPr lang="nl-BE" sz="3200" dirty="0" err="1"/>
              <a:t>unconsciousness</a:t>
            </a:r>
            <a:r>
              <a:rPr lang="nl-BE" sz="3200" dirty="0"/>
              <a:t> </a:t>
            </a:r>
            <a:r>
              <a:rPr lang="nl-BE" sz="3200" dirty="0" err="1"/>
              <a:t>after</a:t>
            </a:r>
            <a:r>
              <a:rPr lang="nl-BE" sz="3200" dirty="0"/>
              <a:t> </a:t>
            </a:r>
            <a:r>
              <a:rPr lang="nl-BE" sz="3200" dirty="0" err="1"/>
              <a:t>shime</a:t>
            </a:r>
            <a:r>
              <a:rPr lang="nl-BE" sz="3200" dirty="0"/>
              <a:t> </a:t>
            </a:r>
            <a:r>
              <a:rPr lang="nl-BE" sz="3200" dirty="0" err="1"/>
              <a:t>waza</a:t>
            </a:r>
            <a:r>
              <a:rPr lang="nl-BE" sz="3200" dirty="0"/>
              <a:t> </a:t>
            </a:r>
            <a:r>
              <a:rPr lang="nl-BE" sz="3200" dirty="0" err="1"/>
              <a:t>every</a:t>
            </a:r>
            <a:r>
              <a:rPr lang="nl-BE" sz="3200" dirty="0"/>
              <a:t> 714 matches</a:t>
            </a:r>
          </a:p>
          <a:p>
            <a:r>
              <a:rPr lang="nl-BE" sz="3200" dirty="0"/>
              <a:t>In 2024 : 1 </a:t>
            </a:r>
            <a:r>
              <a:rPr lang="nl-BE" sz="3200" dirty="0" err="1"/>
              <a:t>unconsciousness</a:t>
            </a:r>
            <a:r>
              <a:rPr lang="nl-BE" sz="3200" dirty="0"/>
              <a:t> </a:t>
            </a:r>
            <a:r>
              <a:rPr lang="nl-BE" sz="3200" dirty="0" err="1"/>
              <a:t>every</a:t>
            </a:r>
            <a:r>
              <a:rPr lang="nl-BE" sz="3200" dirty="0"/>
              <a:t> 456 matches</a:t>
            </a:r>
          </a:p>
          <a:p>
            <a:r>
              <a:rPr lang="nl-BE" sz="3200" dirty="0"/>
              <a:t>In 2025 : 1 </a:t>
            </a:r>
            <a:r>
              <a:rPr lang="nl-BE" sz="3200" dirty="0" err="1"/>
              <a:t>unconciousness</a:t>
            </a:r>
            <a:r>
              <a:rPr lang="nl-BE" sz="3200" dirty="0"/>
              <a:t> </a:t>
            </a:r>
            <a:r>
              <a:rPr lang="nl-BE" sz="3200" dirty="0" err="1"/>
              <a:t>every</a:t>
            </a:r>
            <a:r>
              <a:rPr lang="nl-BE" sz="3200" dirty="0"/>
              <a:t>  394 matches</a:t>
            </a:r>
          </a:p>
        </p:txBody>
      </p:sp>
    </p:spTree>
    <p:extLst>
      <p:ext uri="{BB962C8B-B14F-4D97-AF65-F5344CB8AC3E}">
        <p14:creationId xmlns:p14="http://schemas.microsoft.com/office/powerpoint/2010/main" val="1423309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F584B8-B8DE-2C22-A654-5DE47BF1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 closer look at </a:t>
            </a:r>
            <a:r>
              <a:rPr lang="nl-BE" dirty="0" err="1"/>
              <a:t>those</a:t>
            </a:r>
            <a:r>
              <a:rPr lang="nl-BE" dirty="0"/>
              <a:t> </a:t>
            </a:r>
            <a:r>
              <a:rPr lang="nl-BE" dirty="0" err="1"/>
              <a:t>strangulation</a:t>
            </a:r>
            <a:r>
              <a:rPr lang="nl-BE" dirty="0"/>
              <a:t>-cases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4619AD-23F1-9856-7971-3724CE31533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nl-BE" sz="2800" dirty="0"/>
              <a:t>38% </a:t>
            </a:r>
            <a:r>
              <a:rPr lang="nl-BE" sz="2800" dirty="0" err="1"/>
              <a:t>women</a:t>
            </a:r>
            <a:endParaRPr lang="nl-BE" sz="2800" dirty="0"/>
          </a:p>
          <a:p>
            <a:r>
              <a:rPr lang="nl-BE" sz="2800" dirty="0"/>
              <a:t>62% men</a:t>
            </a:r>
          </a:p>
          <a:p>
            <a:r>
              <a:rPr lang="nl-BE" sz="2800" dirty="0" err="1"/>
              <a:t>Which</a:t>
            </a:r>
            <a:r>
              <a:rPr lang="nl-BE" sz="2800" dirty="0"/>
              <a:t> is </a:t>
            </a:r>
            <a:r>
              <a:rPr lang="nl-BE" sz="2800" dirty="0" err="1"/>
              <a:t>the</a:t>
            </a:r>
            <a:r>
              <a:rPr lang="nl-BE" sz="2800" dirty="0"/>
              <a:t> </a:t>
            </a:r>
            <a:r>
              <a:rPr lang="nl-BE" sz="2800" dirty="0" err="1"/>
              <a:t>same</a:t>
            </a:r>
            <a:r>
              <a:rPr lang="nl-BE" sz="2800" dirty="0"/>
              <a:t> as </a:t>
            </a:r>
            <a:r>
              <a:rPr lang="nl-BE" sz="2800" dirty="0" err="1"/>
              <a:t>the</a:t>
            </a:r>
            <a:r>
              <a:rPr lang="nl-BE" sz="2800" dirty="0"/>
              <a:t> </a:t>
            </a:r>
            <a:r>
              <a:rPr lang="nl-BE" sz="2800" dirty="0" err="1"/>
              <a:t>participation-rate</a:t>
            </a:r>
            <a:endParaRPr lang="nl-BE" sz="2800" dirty="0"/>
          </a:p>
          <a:p>
            <a:r>
              <a:rPr lang="nl-BE" sz="2800" dirty="0"/>
              <a:t>No </a:t>
            </a:r>
            <a:r>
              <a:rPr lang="nl-BE" sz="2800" dirty="0" err="1"/>
              <a:t>difference</a:t>
            </a:r>
            <a:r>
              <a:rPr lang="nl-BE" sz="2800" dirty="0"/>
              <a:t> men </a:t>
            </a:r>
            <a:r>
              <a:rPr lang="nl-BE" sz="2800" dirty="0" err="1"/>
              <a:t>vs</a:t>
            </a:r>
            <a:r>
              <a:rPr lang="nl-BE" sz="2800" dirty="0"/>
              <a:t> </a:t>
            </a:r>
            <a:r>
              <a:rPr lang="nl-BE" sz="2800" dirty="0" err="1"/>
              <a:t>women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1631781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ECB62E-0EA5-D1B9-8B79-58FFCF142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3750" cy="662689"/>
          </a:xfrm>
        </p:spPr>
        <p:txBody>
          <a:bodyPr/>
          <a:lstStyle/>
          <a:p>
            <a:r>
              <a:rPr lang="nl-BE" dirty="0"/>
              <a:t>A closer look at </a:t>
            </a:r>
            <a:r>
              <a:rPr lang="nl-BE" dirty="0" err="1"/>
              <a:t>those</a:t>
            </a:r>
            <a:r>
              <a:rPr lang="nl-BE" dirty="0"/>
              <a:t> </a:t>
            </a:r>
            <a:r>
              <a:rPr lang="nl-BE" dirty="0" err="1"/>
              <a:t>strangulation</a:t>
            </a:r>
            <a:r>
              <a:rPr lang="nl-BE" dirty="0"/>
              <a:t>-cases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646BDD7-4074-8CCF-E311-0BA8AD124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Women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66967C-F73F-E1E1-A924-F1B0D84E7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C933D1D-1613-5949-9D37-969D7A3173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/>
              <a:t>Men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4FB7DF5-6CEF-6934-4477-5B75AEB42B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 dirty="0"/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B40EE391-D3E8-A36A-CC68-39E89F783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900107"/>
              </p:ext>
            </p:extLst>
          </p:nvPr>
        </p:nvGraphicFramePr>
        <p:xfrm>
          <a:off x="625602" y="2722893"/>
          <a:ext cx="5153406" cy="3316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5626B4D8-7BFD-DB1E-715C-C8A4773A45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525260"/>
              </p:ext>
            </p:extLst>
          </p:nvPr>
        </p:nvGraphicFramePr>
        <p:xfrm>
          <a:off x="6400036" y="2722892"/>
          <a:ext cx="5166361" cy="3595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1459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B0669E7-28A3-8389-8752-37B4512DC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161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2A2C2-D5C4-0BCE-6886-60A0DD2D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 closer look at </a:t>
            </a:r>
            <a:r>
              <a:rPr lang="nl-BE" dirty="0" err="1"/>
              <a:t>those</a:t>
            </a:r>
            <a:r>
              <a:rPr lang="nl-BE" dirty="0"/>
              <a:t> </a:t>
            </a:r>
            <a:r>
              <a:rPr lang="nl-BE" dirty="0" err="1"/>
              <a:t>strangulation</a:t>
            </a:r>
            <a:r>
              <a:rPr lang="nl-BE" dirty="0"/>
              <a:t>-cases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EEAF02-0F69-3272-A6F2-20605F5B3C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Nobody</a:t>
            </a:r>
            <a:r>
              <a:rPr lang="nl-BE" sz="3200" dirty="0"/>
              <a:t> had </a:t>
            </a:r>
            <a:r>
              <a:rPr lang="nl-BE" sz="3200" dirty="0" err="1"/>
              <a:t>to</a:t>
            </a:r>
            <a:r>
              <a:rPr lang="nl-BE" sz="3200" dirty="0"/>
              <a:t> </a:t>
            </a:r>
            <a:r>
              <a:rPr lang="nl-BE" sz="3200" dirty="0" err="1"/>
              <a:t>be</a:t>
            </a:r>
            <a:r>
              <a:rPr lang="nl-BE" sz="3200" dirty="0"/>
              <a:t> </a:t>
            </a:r>
            <a:r>
              <a:rPr lang="nl-BE" sz="3200" dirty="0" err="1"/>
              <a:t>transferred</a:t>
            </a:r>
            <a:r>
              <a:rPr lang="nl-BE" sz="3200" dirty="0"/>
              <a:t> </a:t>
            </a:r>
            <a:r>
              <a:rPr lang="nl-BE" sz="3200" dirty="0" err="1"/>
              <a:t>to</a:t>
            </a:r>
            <a:r>
              <a:rPr lang="nl-BE" sz="3200" dirty="0"/>
              <a:t> </a:t>
            </a:r>
            <a:r>
              <a:rPr lang="nl-BE" sz="3200" dirty="0" err="1"/>
              <a:t>hospital</a:t>
            </a:r>
            <a:r>
              <a:rPr lang="nl-BE" sz="3200" dirty="0"/>
              <a:t> </a:t>
            </a:r>
            <a:r>
              <a:rPr lang="nl-BE" sz="3200" dirty="0" err="1"/>
              <a:t>after</a:t>
            </a:r>
            <a:r>
              <a:rPr lang="nl-BE" sz="3200" dirty="0"/>
              <a:t> </a:t>
            </a:r>
            <a:r>
              <a:rPr lang="nl-BE" sz="3200" dirty="0" err="1"/>
              <a:t>unconsciousness</a:t>
            </a:r>
            <a:r>
              <a:rPr lang="nl-BE" sz="3200" dirty="0"/>
              <a:t> </a:t>
            </a:r>
            <a:r>
              <a:rPr lang="nl-BE" sz="3200" dirty="0" err="1"/>
              <a:t>due</a:t>
            </a:r>
            <a:r>
              <a:rPr lang="nl-BE" sz="3200" dirty="0"/>
              <a:t> </a:t>
            </a:r>
            <a:r>
              <a:rPr lang="nl-BE" sz="3200" dirty="0" err="1"/>
              <a:t>to</a:t>
            </a:r>
            <a:r>
              <a:rPr lang="nl-BE" sz="3200" dirty="0"/>
              <a:t> </a:t>
            </a:r>
            <a:r>
              <a:rPr lang="nl-BE" sz="3200" dirty="0" err="1"/>
              <a:t>shime-waza</a:t>
            </a:r>
            <a:r>
              <a:rPr lang="nl-BE" sz="3200" dirty="0"/>
              <a:t> </a:t>
            </a:r>
            <a:r>
              <a:rPr lang="nl-BE" sz="3200" dirty="0" err="1"/>
              <a:t>during</a:t>
            </a:r>
            <a:r>
              <a:rPr lang="nl-BE" sz="3200" dirty="0"/>
              <a:t> </a:t>
            </a:r>
            <a:r>
              <a:rPr lang="nl-BE" sz="3200" dirty="0" err="1"/>
              <a:t>the</a:t>
            </a:r>
            <a:r>
              <a:rPr lang="nl-BE" sz="3200" dirty="0"/>
              <a:t> </a:t>
            </a:r>
            <a:r>
              <a:rPr lang="nl-BE" sz="3200" dirty="0" err="1"/>
              <a:t>entire</a:t>
            </a:r>
            <a:r>
              <a:rPr lang="nl-BE" sz="3200" dirty="0"/>
              <a:t> </a:t>
            </a:r>
            <a:r>
              <a:rPr lang="nl-BE" sz="3200" dirty="0" err="1"/>
              <a:t>period</a:t>
            </a:r>
            <a:r>
              <a:rPr lang="nl-BE" sz="3200" dirty="0"/>
              <a:t> 2005-2025</a:t>
            </a:r>
          </a:p>
          <a:p>
            <a:endParaRPr lang="nl-BE" sz="3200" dirty="0"/>
          </a:p>
          <a:p>
            <a:r>
              <a:rPr lang="nl-BE" sz="3200" dirty="0" err="1"/>
              <a:t>Nevertheless</a:t>
            </a:r>
            <a:r>
              <a:rPr lang="nl-BE" sz="3200" dirty="0"/>
              <a:t> prevention is </a:t>
            </a:r>
            <a:r>
              <a:rPr lang="nl-BE" sz="3200" dirty="0" err="1"/>
              <a:t>very</a:t>
            </a:r>
            <a:r>
              <a:rPr lang="nl-BE" sz="3200" dirty="0"/>
              <a:t> important</a:t>
            </a:r>
          </a:p>
        </p:txBody>
      </p:sp>
    </p:spTree>
    <p:extLst>
      <p:ext uri="{BB962C8B-B14F-4D97-AF65-F5344CB8AC3E}">
        <p14:creationId xmlns:p14="http://schemas.microsoft.com/office/powerpoint/2010/main" val="1399085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6F1D1-7DBA-9854-DBD4-AE1093C0A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DD3649-9860-74D8-1BA5-C81C3D433E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630936"/>
            <a:ext cx="10410394" cy="5605272"/>
          </a:xfrm>
        </p:spPr>
        <p:txBody>
          <a:bodyPr>
            <a:normAutofit/>
          </a:bodyPr>
          <a:lstStyle/>
          <a:p>
            <a:r>
              <a:rPr lang="nl-BE" sz="4400" b="0" dirty="0">
                <a:solidFill>
                  <a:schemeClr val="tx1"/>
                </a:solidFill>
              </a:rPr>
              <a:t>We </a:t>
            </a:r>
            <a:r>
              <a:rPr lang="nl-BE" sz="4400" b="0" dirty="0" err="1">
                <a:solidFill>
                  <a:schemeClr val="tx1"/>
                </a:solidFill>
              </a:rPr>
              <a:t>all</a:t>
            </a:r>
            <a:r>
              <a:rPr lang="nl-BE" sz="4400" b="0" dirty="0">
                <a:solidFill>
                  <a:schemeClr val="tx1"/>
                </a:solidFill>
              </a:rPr>
              <a:t> had </a:t>
            </a:r>
            <a:r>
              <a:rPr lang="nl-BE" sz="4400" b="0" dirty="0" err="1">
                <a:solidFill>
                  <a:schemeClr val="tx1"/>
                </a:solidFill>
              </a:rPr>
              <a:t>the</a:t>
            </a:r>
            <a:r>
              <a:rPr lang="nl-BE" sz="4400" b="0" dirty="0">
                <a:solidFill>
                  <a:schemeClr val="tx1"/>
                </a:solidFill>
              </a:rPr>
              <a:t> </a:t>
            </a:r>
            <a:r>
              <a:rPr lang="nl-BE" sz="4400" b="0" dirty="0" err="1">
                <a:solidFill>
                  <a:schemeClr val="tx1"/>
                </a:solidFill>
              </a:rPr>
              <a:t>subjective</a:t>
            </a:r>
            <a:r>
              <a:rPr lang="nl-BE" sz="4400" b="0" dirty="0">
                <a:solidFill>
                  <a:schemeClr val="tx1"/>
                </a:solidFill>
              </a:rPr>
              <a:t> feeling </a:t>
            </a:r>
            <a:r>
              <a:rPr lang="nl-BE" sz="4400" b="0" dirty="0" err="1">
                <a:solidFill>
                  <a:schemeClr val="tx1"/>
                </a:solidFill>
              </a:rPr>
              <a:t>that</a:t>
            </a:r>
            <a:r>
              <a:rPr lang="nl-BE" sz="4400" b="0" dirty="0">
                <a:solidFill>
                  <a:schemeClr val="tx1"/>
                </a:solidFill>
              </a:rPr>
              <a:t> </a:t>
            </a:r>
            <a:r>
              <a:rPr lang="nl-BE" sz="4400" b="0" dirty="0" err="1">
                <a:solidFill>
                  <a:schemeClr val="tx1"/>
                </a:solidFill>
              </a:rPr>
              <a:t>the</a:t>
            </a:r>
            <a:r>
              <a:rPr lang="nl-BE" sz="4400" b="0" dirty="0">
                <a:solidFill>
                  <a:schemeClr val="tx1"/>
                </a:solidFill>
              </a:rPr>
              <a:t> </a:t>
            </a:r>
            <a:r>
              <a:rPr lang="nl-BE" sz="4400" b="0" dirty="0" err="1">
                <a:solidFill>
                  <a:schemeClr val="tx1"/>
                </a:solidFill>
              </a:rPr>
              <a:t>incidence</a:t>
            </a:r>
            <a:r>
              <a:rPr lang="nl-BE" sz="4400" b="0" dirty="0">
                <a:solidFill>
                  <a:schemeClr val="tx1"/>
                </a:solidFill>
              </a:rPr>
              <a:t> of </a:t>
            </a:r>
            <a:r>
              <a:rPr lang="nl-BE" sz="4400" b="0" dirty="0" err="1">
                <a:solidFill>
                  <a:schemeClr val="tx1"/>
                </a:solidFill>
              </a:rPr>
              <a:t>unconsciousness</a:t>
            </a:r>
            <a:r>
              <a:rPr lang="nl-BE" sz="4400" b="0" dirty="0">
                <a:solidFill>
                  <a:schemeClr val="tx1"/>
                </a:solidFill>
              </a:rPr>
              <a:t> was </a:t>
            </a:r>
            <a:r>
              <a:rPr lang="nl-BE" sz="4400" b="0" dirty="0" err="1">
                <a:solidFill>
                  <a:schemeClr val="tx1"/>
                </a:solidFill>
              </a:rPr>
              <a:t>rising</a:t>
            </a:r>
            <a:r>
              <a:rPr lang="nl-BE" sz="4400" b="0" dirty="0">
                <a:solidFill>
                  <a:schemeClr val="tx1"/>
                </a:solidFill>
              </a:rPr>
              <a:t>.</a:t>
            </a:r>
          </a:p>
          <a:p>
            <a:endParaRPr lang="nl-BE" sz="4400" b="0" dirty="0">
              <a:solidFill>
                <a:schemeClr val="tx1"/>
              </a:solidFill>
            </a:endParaRPr>
          </a:p>
          <a:p>
            <a:r>
              <a:rPr lang="nl-BE" sz="4400" b="0" dirty="0" err="1">
                <a:solidFill>
                  <a:schemeClr val="tx1"/>
                </a:solidFill>
              </a:rPr>
              <a:t>This</a:t>
            </a:r>
            <a:r>
              <a:rPr lang="nl-BE" sz="4400" b="0" dirty="0">
                <a:solidFill>
                  <a:schemeClr val="tx1"/>
                </a:solidFill>
              </a:rPr>
              <a:t> is </a:t>
            </a:r>
            <a:r>
              <a:rPr lang="nl-BE" sz="4400" b="0" dirty="0" err="1">
                <a:solidFill>
                  <a:schemeClr val="tx1"/>
                </a:solidFill>
              </a:rPr>
              <a:t>now</a:t>
            </a:r>
            <a:r>
              <a:rPr lang="nl-BE" sz="4400" b="0" dirty="0">
                <a:solidFill>
                  <a:schemeClr val="tx1"/>
                </a:solidFill>
              </a:rPr>
              <a:t>  </a:t>
            </a:r>
            <a:r>
              <a:rPr lang="nl-BE" sz="4400" b="0" dirty="0" err="1">
                <a:solidFill>
                  <a:schemeClr val="tx1"/>
                </a:solidFill>
              </a:rPr>
              <a:t>confirmed</a:t>
            </a:r>
            <a:r>
              <a:rPr lang="nl-BE" sz="4400" b="0" dirty="0">
                <a:solidFill>
                  <a:schemeClr val="tx1"/>
                </a:solidFill>
              </a:rPr>
              <a:t> </a:t>
            </a:r>
            <a:r>
              <a:rPr lang="nl-BE" sz="4400" b="0" dirty="0" err="1">
                <a:solidFill>
                  <a:schemeClr val="tx1"/>
                </a:solidFill>
              </a:rPr>
              <a:t>by</a:t>
            </a:r>
            <a:r>
              <a:rPr lang="nl-BE" sz="4400" b="0" dirty="0">
                <a:solidFill>
                  <a:schemeClr val="tx1"/>
                </a:solidFill>
              </a:rPr>
              <a:t> </a:t>
            </a:r>
            <a:r>
              <a:rPr lang="nl-BE" sz="4400" b="0" dirty="0" err="1">
                <a:solidFill>
                  <a:schemeClr val="tx1"/>
                </a:solidFill>
              </a:rPr>
              <a:t>statistical</a:t>
            </a:r>
            <a:r>
              <a:rPr lang="nl-BE" sz="4400" b="0" dirty="0">
                <a:solidFill>
                  <a:schemeClr val="tx1"/>
                </a:solidFill>
              </a:rPr>
              <a:t> data</a:t>
            </a:r>
          </a:p>
          <a:p>
            <a:endParaRPr lang="nl-BE" sz="4400" b="0" dirty="0">
              <a:solidFill>
                <a:schemeClr val="tx1"/>
              </a:solidFill>
            </a:endParaRPr>
          </a:p>
          <a:p>
            <a:r>
              <a:rPr lang="nl-BE" sz="4400" b="0" dirty="0" err="1">
                <a:solidFill>
                  <a:schemeClr val="tx1"/>
                </a:solidFill>
              </a:rPr>
              <a:t>Shouldn’t</a:t>
            </a:r>
            <a:r>
              <a:rPr lang="nl-BE" sz="4400" b="0" dirty="0">
                <a:solidFill>
                  <a:schemeClr val="tx1"/>
                </a:solidFill>
              </a:rPr>
              <a:t> we act ?</a:t>
            </a:r>
          </a:p>
        </p:txBody>
      </p:sp>
    </p:spTree>
    <p:extLst>
      <p:ext uri="{BB962C8B-B14F-4D97-AF65-F5344CB8AC3E}">
        <p14:creationId xmlns:p14="http://schemas.microsoft.com/office/powerpoint/2010/main" val="2514134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62BBA-E0FF-6088-5B43-B6D7F864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we do 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E57B61-808D-4BBD-85E3-C13DFF259D1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nl-BE" sz="2400" dirty="0" err="1"/>
              <a:t>Would</a:t>
            </a:r>
            <a:r>
              <a:rPr lang="nl-BE" sz="2400" dirty="0"/>
              <a:t> </a:t>
            </a:r>
            <a:r>
              <a:rPr lang="nl-BE" sz="2400" dirty="0" err="1"/>
              <a:t>it</a:t>
            </a:r>
            <a:r>
              <a:rPr lang="nl-BE" sz="2400" dirty="0"/>
              <a:t> </a:t>
            </a:r>
            <a:r>
              <a:rPr lang="nl-BE" sz="2400" dirty="0" err="1"/>
              <a:t>be</a:t>
            </a:r>
            <a:r>
              <a:rPr lang="nl-BE" sz="2400" dirty="0"/>
              <a:t> a </a:t>
            </a:r>
            <a:r>
              <a:rPr lang="nl-BE" sz="2400" dirty="0" err="1"/>
              <a:t>good</a:t>
            </a:r>
            <a:r>
              <a:rPr lang="nl-BE" sz="2400" dirty="0"/>
              <a:t> </a:t>
            </a:r>
            <a:r>
              <a:rPr lang="nl-BE" sz="2400" dirty="0" err="1"/>
              <a:t>idea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extend</a:t>
            </a:r>
            <a:r>
              <a:rPr lang="nl-BE" sz="2400" dirty="0"/>
              <a:t> </a:t>
            </a:r>
            <a:r>
              <a:rPr lang="nl-BE" sz="2400" dirty="0" err="1"/>
              <a:t>the</a:t>
            </a:r>
            <a:r>
              <a:rPr lang="nl-BE" sz="2400" dirty="0"/>
              <a:t> </a:t>
            </a:r>
            <a:r>
              <a:rPr lang="nl-BE" sz="2400" dirty="0" err="1"/>
              <a:t>rule</a:t>
            </a:r>
            <a:r>
              <a:rPr lang="nl-BE" sz="2400" dirty="0"/>
              <a:t> of </a:t>
            </a:r>
            <a:r>
              <a:rPr lang="nl-BE" sz="2400" dirty="0" err="1"/>
              <a:t>the</a:t>
            </a:r>
            <a:r>
              <a:rPr lang="nl-BE" sz="2400" dirty="0"/>
              <a:t> </a:t>
            </a:r>
            <a:r>
              <a:rPr lang="nl-BE" sz="2400" dirty="0" err="1"/>
              <a:t>Cadets</a:t>
            </a:r>
            <a:r>
              <a:rPr lang="nl-BE" sz="2400" dirty="0"/>
              <a:t>, </a:t>
            </a:r>
            <a:r>
              <a:rPr lang="nl-BE" sz="2400" dirty="0" err="1"/>
              <a:t>that</a:t>
            </a:r>
            <a:r>
              <a:rPr lang="nl-BE" sz="2400" dirty="0"/>
              <a:t> </a:t>
            </a:r>
            <a:r>
              <a:rPr lang="nl-BE" sz="2400" dirty="0" err="1"/>
              <a:t>you</a:t>
            </a:r>
            <a:r>
              <a:rPr lang="nl-BE" sz="2400" dirty="0"/>
              <a:t> </a:t>
            </a:r>
            <a:r>
              <a:rPr lang="nl-BE" sz="2400" dirty="0" err="1"/>
              <a:t>can’t</a:t>
            </a:r>
            <a:r>
              <a:rPr lang="nl-BE" sz="2400" dirty="0"/>
              <a:t> go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the</a:t>
            </a:r>
            <a:r>
              <a:rPr lang="nl-BE" sz="2400" dirty="0"/>
              <a:t> </a:t>
            </a:r>
            <a:r>
              <a:rPr lang="nl-BE" sz="2400" dirty="0" err="1"/>
              <a:t>repechage</a:t>
            </a:r>
            <a:r>
              <a:rPr lang="nl-BE" sz="2400" dirty="0"/>
              <a:t> </a:t>
            </a:r>
            <a:r>
              <a:rPr lang="nl-BE" sz="2400" dirty="0" err="1"/>
              <a:t>after</a:t>
            </a:r>
            <a:r>
              <a:rPr lang="nl-BE" sz="2400" dirty="0"/>
              <a:t> </a:t>
            </a:r>
            <a:r>
              <a:rPr lang="nl-BE" sz="2400" dirty="0" err="1"/>
              <a:t>unconsciousness</a:t>
            </a:r>
            <a:r>
              <a:rPr lang="nl-BE" sz="2400" dirty="0"/>
              <a:t>,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all</a:t>
            </a:r>
            <a:r>
              <a:rPr lang="nl-BE" sz="2400" dirty="0"/>
              <a:t> </a:t>
            </a:r>
            <a:r>
              <a:rPr lang="nl-BE" sz="2400" dirty="0" err="1"/>
              <a:t>age</a:t>
            </a:r>
            <a:r>
              <a:rPr lang="nl-BE" sz="2400" dirty="0"/>
              <a:t> </a:t>
            </a:r>
            <a:r>
              <a:rPr lang="nl-BE" sz="2400" dirty="0" err="1"/>
              <a:t>categories</a:t>
            </a:r>
            <a:r>
              <a:rPr lang="nl-BE" sz="2400" dirty="0"/>
              <a:t> ?</a:t>
            </a:r>
          </a:p>
          <a:p>
            <a:r>
              <a:rPr lang="nl-BE" sz="2400" dirty="0" err="1"/>
              <a:t>Can</a:t>
            </a:r>
            <a:r>
              <a:rPr lang="nl-BE" sz="2400" dirty="0"/>
              <a:t> we start a prevention </a:t>
            </a:r>
            <a:r>
              <a:rPr lang="nl-BE" sz="2400" dirty="0" err="1"/>
              <a:t>campaign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all</a:t>
            </a:r>
            <a:r>
              <a:rPr lang="nl-BE" sz="2400" dirty="0"/>
              <a:t> </a:t>
            </a:r>
            <a:r>
              <a:rPr lang="nl-BE" sz="2400" dirty="0" err="1"/>
              <a:t>concerned</a:t>
            </a:r>
            <a:r>
              <a:rPr lang="nl-BE" sz="2400" dirty="0"/>
              <a:t> (</a:t>
            </a:r>
            <a:r>
              <a:rPr lang="nl-BE" sz="2400" dirty="0" err="1"/>
              <a:t>judokas</a:t>
            </a:r>
            <a:r>
              <a:rPr lang="nl-BE" sz="2400" dirty="0"/>
              <a:t>, coaches, </a:t>
            </a:r>
            <a:r>
              <a:rPr lang="nl-BE" sz="2400" dirty="0" err="1"/>
              <a:t>medical</a:t>
            </a:r>
            <a:r>
              <a:rPr lang="nl-BE" sz="2400" dirty="0"/>
              <a:t> </a:t>
            </a:r>
            <a:r>
              <a:rPr lang="nl-BE" sz="2400" dirty="0" err="1"/>
              <a:t>personnel</a:t>
            </a:r>
            <a:r>
              <a:rPr lang="nl-BE" sz="2400" dirty="0"/>
              <a:t>, referees,…)</a:t>
            </a:r>
          </a:p>
          <a:p>
            <a:r>
              <a:rPr lang="nl-BE" sz="2400" dirty="0"/>
              <a:t>How are </a:t>
            </a:r>
            <a:r>
              <a:rPr lang="nl-BE" sz="2400" dirty="0" err="1"/>
              <a:t>the</a:t>
            </a:r>
            <a:r>
              <a:rPr lang="nl-BE" sz="2400" dirty="0"/>
              <a:t> </a:t>
            </a:r>
            <a:r>
              <a:rPr lang="nl-BE" sz="2400" dirty="0" err="1"/>
              <a:t>strangulation</a:t>
            </a:r>
            <a:r>
              <a:rPr lang="nl-BE" sz="2400" dirty="0"/>
              <a:t> data in </a:t>
            </a:r>
            <a:r>
              <a:rPr lang="nl-BE" sz="2400" dirty="0" err="1"/>
              <a:t>other</a:t>
            </a:r>
            <a:r>
              <a:rPr lang="nl-BE" sz="2400" dirty="0"/>
              <a:t> </a:t>
            </a:r>
            <a:r>
              <a:rPr lang="nl-BE" sz="2400" dirty="0" err="1"/>
              <a:t>continents</a:t>
            </a:r>
            <a:r>
              <a:rPr lang="nl-BE" sz="2400" dirty="0"/>
              <a:t> </a:t>
            </a:r>
            <a:r>
              <a:rPr lang="nl-BE" sz="2400" dirty="0" err="1"/>
              <a:t>and</a:t>
            </a:r>
            <a:r>
              <a:rPr lang="nl-BE" sz="2400" dirty="0"/>
              <a:t> on </a:t>
            </a:r>
            <a:r>
              <a:rPr lang="nl-BE" sz="2400" dirty="0" err="1"/>
              <a:t>the</a:t>
            </a:r>
            <a:r>
              <a:rPr lang="nl-BE" sz="2400" dirty="0"/>
              <a:t> IJF-level ?</a:t>
            </a:r>
          </a:p>
        </p:txBody>
      </p:sp>
    </p:spTree>
    <p:extLst>
      <p:ext uri="{BB962C8B-B14F-4D97-AF65-F5344CB8AC3E}">
        <p14:creationId xmlns:p14="http://schemas.microsoft.com/office/powerpoint/2010/main" val="1693451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D33D3B-B33D-0C8E-8287-D81ABCDD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0987F7-4060-0364-5341-C9C759CE3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ADC552-6F56-0F64-8253-FEC8CAF447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BE" sz="3600" dirty="0" err="1"/>
              <a:t>Thank</a:t>
            </a:r>
            <a:r>
              <a:rPr lang="nl-BE" sz="3600" dirty="0"/>
              <a:t> </a:t>
            </a:r>
            <a:r>
              <a:rPr lang="nl-BE" sz="3600" dirty="0" err="1"/>
              <a:t>you</a:t>
            </a:r>
            <a:r>
              <a:rPr lang="nl-BE" sz="3600" dirty="0"/>
              <a:t> </a:t>
            </a:r>
            <a:r>
              <a:rPr lang="nl-BE" sz="3600" dirty="0" err="1"/>
              <a:t>for</a:t>
            </a:r>
            <a:r>
              <a:rPr lang="nl-BE" sz="3600" dirty="0"/>
              <a:t> </a:t>
            </a:r>
            <a:r>
              <a:rPr lang="nl-BE" sz="3600" dirty="0" err="1"/>
              <a:t>your</a:t>
            </a:r>
            <a:r>
              <a:rPr lang="nl-BE" sz="3600" dirty="0"/>
              <a:t> attention </a:t>
            </a:r>
            <a:r>
              <a:rPr lang="nl-BE" sz="3600" dirty="0" err="1"/>
              <a:t>and</a:t>
            </a:r>
            <a:r>
              <a:rPr lang="nl-BE" sz="3600" dirty="0"/>
              <a:t> of course </a:t>
            </a:r>
            <a:r>
              <a:rPr lang="nl-BE" sz="3600" dirty="0" err="1"/>
              <a:t>all</a:t>
            </a:r>
            <a:r>
              <a:rPr lang="nl-BE" sz="3600" dirty="0"/>
              <a:t> </a:t>
            </a:r>
            <a:r>
              <a:rPr lang="nl-BE" sz="3600" dirty="0" err="1"/>
              <a:t>your</a:t>
            </a:r>
            <a:r>
              <a:rPr lang="nl-BE" sz="3600" dirty="0"/>
              <a:t> </a:t>
            </a:r>
            <a:r>
              <a:rPr lang="nl-BE" sz="3600" dirty="0" err="1"/>
              <a:t>comments</a:t>
            </a:r>
            <a:r>
              <a:rPr lang="nl-BE" sz="3600" dirty="0"/>
              <a:t> </a:t>
            </a:r>
            <a:r>
              <a:rPr lang="nl-BE" sz="3600" dirty="0" err="1"/>
              <a:t>and</a:t>
            </a:r>
            <a:r>
              <a:rPr lang="nl-BE" sz="3600" dirty="0"/>
              <a:t> </a:t>
            </a:r>
            <a:r>
              <a:rPr lang="nl-BE" sz="3600" dirty="0" err="1"/>
              <a:t>suggestions</a:t>
            </a:r>
            <a:r>
              <a:rPr lang="nl-BE" sz="3600" dirty="0"/>
              <a:t> are </a:t>
            </a:r>
            <a:r>
              <a:rPr lang="nl-BE" sz="3600" dirty="0" err="1"/>
              <a:t>very</a:t>
            </a:r>
            <a:r>
              <a:rPr lang="nl-BE" sz="3600" dirty="0"/>
              <a:t> </a:t>
            </a:r>
            <a:r>
              <a:rPr lang="nl-BE" sz="3600" dirty="0" err="1"/>
              <a:t>wellcome</a:t>
            </a:r>
            <a:endParaRPr lang="nl-BE" sz="3600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DDA0873-455C-4971-E5FF-E403FEE11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BFFE6D5-ACC6-A57C-34C5-3522D03AE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038" y="2793442"/>
            <a:ext cx="5045035" cy="3373918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5B3F88D-0E60-090B-B5DA-A12F13719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87118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4E79CE-E8E0-6796-9518-80A29DEC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74" y="619432"/>
            <a:ext cx="6548284" cy="4967552"/>
          </a:xfrm>
        </p:spPr>
        <p:txBody>
          <a:bodyPr anchor="t">
            <a:normAutofit/>
          </a:bodyPr>
          <a:lstStyle/>
          <a:p>
            <a:pPr marL="914400" indent="-914400">
              <a:buAutoNum type="arabicPeriod"/>
            </a:pPr>
            <a:r>
              <a:rPr lang="nl-BE" sz="4400" b="0" dirty="0">
                <a:solidFill>
                  <a:schemeClr val="tx1"/>
                </a:solidFill>
              </a:rPr>
              <a:t>Total data (2004-2025)</a:t>
            </a:r>
            <a:br>
              <a:rPr lang="nl-BE" sz="4400" b="0" dirty="0">
                <a:solidFill>
                  <a:schemeClr val="tx1"/>
                </a:solidFill>
              </a:rPr>
            </a:br>
            <a:br>
              <a:rPr lang="nl-BE" sz="4400" b="0" dirty="0">
                <a:solidFill>
                  <a:schemeClr val="tx1"/>
                </a:solidFill>
              </a:rPr>
            </a:br>
            <a:endParaRPr lang="nl-BE" sz="4400" b="0" dirty="0">
              <a:solidFill>
                <a:schemeClr val="tx1"/>
              </a:solidFill>
            </a:endParaRPr>
          </a:p>
          <a:p>
            <a:pPr marL="914400" indent="-914400">
              <a:buFont typeface="Arial" panose="020B0604020202020204" pitchFamily="34" charset="0"/>
              <a:buAutoNum type="arabicPeriod"/>
            </a:pPr>
            <a:r>
              <a:rPr lang="nl-BE" sz="4400" b="0" dirty="0">
                <a:solidFill>
                  <a:schemeClr val="tx1"/>
                </a:solidFill>
              </a:rPr>
              <a:t>Recent data over de </a:t>
            </a:r>
            <a:r>
              <a:rPr lang="nl-BE" sz="4400" b="0" dirty="0" err="1">
                <a:solidFill>
                  <a:schemeClr val="tx1"/>
                </a:solidFill>
              </a:rPr>
              <a:t>period</a:t>
            </a:r>
            <a:r>
              <a:rPr lang="nl-BE" sz="4400" b="0" dirty="0">
                <a:solidFill>
                  <a:schemeClr val="tx1"/>
                </a:solidFill>
              </a:rPr>
              <a:t> 2024-2025</a:t>
            </a:r>
            <a:br>
              <a:rPr lang="nl-BE" sz="4400" dirty="0">
                <a:solidFill>
                  <a:schemeClr val="tx1"/>
                </a:solidFill>
              </a:rPr>
            </a:br>
            <a:br>
              <a:rPr lang="nl-BE" sz="4400" b="0" dirty="0">
                <a:solidFill>
                  <a:schemeClr val="tx1"/>
                </a:solidFill>
              </a:rPr>
            </a:br>
            <a:endParaRPr lang="nl-BE" sz="4400" b="0" dirty="0">
              <a:solidFill>
                <a:schemeClr val="tx1"/>
              </a:solidFill>
            </a:endParaRPr>
          </a:p>
          <a:p>
            <a:endParaRPr lang="nl-BE" sz="4400" b="0" dirty="0">
              <a:solidFill>
                <a:schemeClr val="tx1"/>
              </a:solidFill>
            </a:endParaRPr>
          </a:p>
        </p:txBody>
      </p:sp>
      <p:pic>
        <p:nvPicPr>
          <p:cNvPr id="5" name="Video 4" descr="Staafdiagram van aandelenmarkt">
            <a:extLst>
              <a:ext uri="{FF2B5EF4-FFF2-40B4-BE49-F238E27FC236}">
                <a16:creationId xmlns:a16="http://schemas.microsoft.com/office/drawing/2014/main" id="{A125C896-8B10-0BCD-E028-0458AB450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37910" b="-1"/>
          <a:stretch>
            <a:fillRect/>
          </a:stretch>
        </p:blipFill>
        <p:spPr>
          <a:xfrm>
            <a:off x="7973960" y="530942"/>
            <a:ext cx="3008672" cy="5056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84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47910-A37E-593D-1B55-E8FD61BA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94968"/>
            <a:ext cx="10652760" cy="953728"/>
          </a:xfrm>
        </p:spPr>
        <p:txBody>
          <a:bodyPr>
            <a:normAutofit/>
          </a:bodyPr>
          <a:lstStyle/>
          <a:p>
            <a:r>
              <a:rPr lang="nl-BE" sz="4800" b="1" u="sng" dirty="0"/>
              <a:t>Over </a:t>
            </a:r>
            <a:r>
              <a:rPr lang="nl-BE" sz="4800" b="1" u="sng" dirty="0" err="1"/>
              <a:t>the</a:t>
            </a:r>
            <a:r>
              <a:rPr lang="nl-BE" sz="4800" b="1" u="sng" dirty="0"/>
              <a:t> </a:t>
            </a:r>
            <a:r>
              <a:rPr lang="nl-BE" sz="4800" b="1" u="sng" dirty="0" err="1"/>
              <a:t>period</a:t>
            </a:r>
            <a:r>
              <a:rPr lang="nl-BE" sz="4800" b="1" u="sng" dirty="0"/>
              <a:t> 2005-2025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796440-228D-20C1-E97B-23AA37198E3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 dirty="0"/>
          </a:p>
          <a:p>
            <a:r>
              <a:rPr lang="nl-BE" dirty="0">
                <a:solidFill>
                  <a:schemeClr val="tx1"/>
                </a:solidFill>
              </a:rPr>
              <a:t>235 events</a:t>
            </a:r>
          </a:p>
          <a:p>
            <a:r>
              <a:rPr lang="nl-BE" dirty="0">
                <a:solidFill>
                  <a:schemeClr val="tx1"/>
                </a:solidFill>
              </a:rPr>
              <a:t>74676 </a:t>
            </a:r>
            <a:r>
              <a:rPr lang="nl-BE" dirty="0" err="1">
                <a:solidFill>
                  <a:schemeClr val="tx1"/>
                </a:solidFill>
              </a:rPr>
              <a:t>participants</a:t>
            </a:r>
            <a:endParaRPr lang="nl-BE" dirty="0">
              <a:solidFill>
                <a:schemeClr val="tx1"/>
              </a:solidFill>
            </a:endParaRPr>
          </a:p>
          <a:p>
            <a:r>
              <a:rPr lang="nl-BE" dirty="0">
                <a:solidFill>
                  <a:schemeClr val="tx1"/>
                </a:solidFill>
              </a:rPr>
              <a:t>45511 men (60,9%)</a:t>
            </a:r>
          </a:p>
          <a:p>
            <a:r>
              <a:rPr lang="nl-BE" dirty="0">
                <a:solidFill>
                  <a:schemeClr val="tx1"/>
                </a:solidFill>
              </a:rPr>
              <a:t>29165 </a:t>
            </a:r>
            <a:r>
              <a:rPr lang="nl-BE" dirty="0" err="1">
                <a:solidFill>
                  <a:schemeClr val="tx1"/>
                </a:solidFill>
              </a:rPr>
              <a:t>women</a:t>
            </a:r>
            <a:r>
              <a:rPr lang="nl-BE" dirty="0">
                <a:solidFill>
                  <a:schemeClr val="tx1"/>
                </a:solidFill>
              </a:rPr>
              <a:t> (39,1%)</a:t>
            </a:r>
          </a:p>
        </p:txBody>
      </p:sp>
    </p:spTree>
    <p:extLst>
      <p:ext uri="{BB962C8B-B14F-4D97-AF65-F5344CB8AC3E}">
        <p14:creationId xmlns:p14="http://schemas.microsoft.com/office/powerpoint/2010/main" val="137523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5A09A-93B6-B9C0-D595-FB2687DA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081528" cy="4014216"/>
          </a:xfrm>
        </p:spPr>
        <p:txBody>
          <a:bodyPr anchor="t">
            <a:normAutofit/>
          </a:bodyPr>
          <a:lstStyle/>
          <a:p>
            <a:r>
              <a:rPr lang="nl-BE" sz="6000" b="1" u="sng" dirty="0"/>
              <a:t>Over </a:t>
            </a:r>
            <a:r>
              <a:rPr lang="nl-BE" sz="6000" b="1" u="sng" dirty="0" err="1"/>
              <a:t>the</a:t>
            </a:r>
            <a:r>
              <a:rPr lang="nl-BE" sz="6000" b="1" u="sng" dirty="0"/>
              <a:t> </a:t>
            </a:r>
            <a:r>
              <a:rPr lang="nl-BE" sz="6000" b="1" u="sng" dirty="0" err="1"/>
              <a:t>period</a:t>
            </a:r>
            <a:r>
              <a:rPr lang="nl-BE" sz="6000" b="1" u="sng" dirty="0"/>
              <a:t> 2005-2025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16987F7A-9D70-C428-2253-D8D94E5416F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06635146"/>
              </p:ext>
            </p:extLst>
          </p:nvPr>
        </p:nvGraphicFramePr>
        <p:xfrm>
          <a:off x="4892040" y="640081"/>
          <a:ext cx="6675120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4747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017C4C-262C-1ADD-DCAA-5AA34505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081528" cy="4014216"/>
          </a:xfrm>
        </p:spPr>
        <p:txBody>
          <a:bodyPr anchor="t">
            <a:normAutofit/>
          </a:bodyPr>
          <a:lstStyle/>
          <a:p>
            <a:r>
              <a:rPr lang="nl-BE" u="sng" err="1"/>
              <a:t>Anatomical</a:t>
            </a:r>
            <a:r>
              <a:rPr lang="nl-BE" u="sng"/>
              <a:t> </a:t>
            </a:r>
            <a:r>
              <a:rPr lang="nl-BE" u="sng" err="1"/>
              <a:t>location</a:t>
            </a:r>
            <a:r>
              <a:rPr lang="nl-BE" u="sng"/>
              <a:t> (2005-2025)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06BE12A-56A9-8266-147B-C82B530035D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60490" y="766916"/>
            <a:ext cx="6906670" cy="5053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371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C9480-747D-EB51-6B95-7AD2CCC8A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52D722-4F9A-5C63-C326-AB81F0C18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081528" cy="4014216"/>
          </a:xfrm>
        </p:spPr>
        <p:txBody>
          <a:bodyPr anchor="t">
            <a:normAutofit/>
          </a:bodyPr>
          <a:lstStyle/>
          <a:p>
            <a:r>
              <a:rPr lang="nl-BE" u="sng" err="1"/>
              <a:t>Anatomical</a:t>
            </a:r>
            <a:r>
              <a:rPr lang="nl-BE" u="sng"/>
              <a:t> </a:t>
            </a:r>
            <a:r>
              <a:rPr lang="nl-BE" u="sng" err="1"/>
              <a:t>location</a:t>
            </a:r>
            <a:r>
              <a:rPr lang="nl-BE" u="sng"/>
              <a:t> (2005-2025)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B8149AE-269C-FFB2-8C54-31C229C49B5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60490" y="766916"/>
            <a:ext cx="6906670" cy="5053781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7C5E7D43-7D67-CCDD-7805-8B8438328CAD}"/>
                  </a:ext>
                </a:extLst>
              </p14:cNvPr>
              <p14:cNvContentPartPr/>
              <p14:nvPr/>
            </p14:nvContentPartPr>
            <p14:xfrm>
              <a:off x="6439239" y="2791475"/>
              <a:ext cx="453960" cy="38700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7C5E7D43-7D67-CCDD-7805-8B8438328CA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33119" y="2785355"/>
                <a:ext cx="466200" cy="39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4699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2247D7-2FF0-83C4-D8F1-BFE2C0D9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081528" cy="4014216"/>
          </a:xfrm>
        </p:spPr>
        <p:txBody>
          <a:bodyPr anchor="t">
            <a:normAutofit/>
          </a:bodyPr>
          <a:lstStyle/>
          <a:p>
            <a:r>
              <a:rPr lang="nl-BE" dirty="0"/>
              <a:t>Type of </a:t>
            </a:r>
            <a:r>
              <a:rPr lang="nl-BE" dirty="0" err="1"/>
              <a:t>injury</a:t>
            </a:r>
            <a:r>
              <a:rPr lang="nl-BE" dirty="0"/>
              <a:t> (2005-2025)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4BAA34AE-2986-8C67-29AA-77CFD561F34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34616262"/>
              </p:ext>
            </p:extLst>
          </p:nvPr>
        </p:nvGraphicFramePr>
        <p:xfrm>
          <a:off x="4892040" y="640081"/>
          <a:ext cx="6675120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1878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BFF47-7921-2E2B-C8DC-E140474C6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DBF019-BE16-DF88-EE40-EB54F6BC0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7200" b="1" dirty="0" err="1"/>
              <a:t>Let’s</a:t>
            </a:r>
            <a:r>
              <a:rPr lang="nl-BE" sz="7200" b="1" dirty="0"/>
              <a:t> take a look at </a:t>
            </a:r>
            <a:r>
              <a:rPr lang="nl-BE" sz="7200" b="1" dirty="0" err="1"/>
              <a:t>the</a:t>
            </a:r>
            <a:r>
              <a:rPr lang="nl-BE" sz="7200" b="1" dirty="0"/>
              <a:t> most recent data </a:t>
            </a:r>
            <a:r>
              <a:rPr lang="nl-BE" sz="7200" b="1" dirty="0" err="1"/>
              <a:t>for</a:t>
            </a:r>
            <a:r>
              <a:rPr lang="nl-BE" sz="7200" b="1" dirty="0"/>
              <a:t> </a:t>
            </a:r>
            <a:r>
              <a:rPr lang="nl-BE" sz="7200" b="1" dirty="0" err="1"/>
              <a:t>the</a:t>
            </a:r>
            <a:r>
              <a:rPr lang="nl-BE" sz="7200" b="1" dirty="0"/>
              <a:t> </a:t>
            </a:r>
            <a:r>
              <a:rPr lang="nl-BE" sz="7200" b="1" dirty="0" err="1"/>
              <a:t>years</a:t>
            </a:r>
            <a:r>
              <a:rPr lang="nl-BE" sz="7200" b="1" dirty="0"/>
              <a:t> 2024 </a:t>
            </a:r>
            <a:r>
              <a:rPr lang="nl-BE" sz="7200" b="1" dirty="0" err="1"/>
              <a:t>and</a:t>
            </a:r>
            <a:r>
              <a:rPr lang="nl-BE" sz="7200" b="1" dirty="0"/>
              <a:t> 2025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84E3F569-13FE-3DE1-26AF-14F329E5C9F7}"/>
                  </a:ext>
                </a:extLst>
              </p14:cNvPr>
              <p14:cNvContentPartPr/>
              <p14:nvPr/>
            </p14:nvContentPartPr>
            <p14:xfrm>
              <a:off x="1779592" y="2565755"/>
              <a:ext cx="360" cy="36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84E3F569-13FE-3DE1-26AF-14F329E5C9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73472" y="2559635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ep 9">
            <a:extLst>
              <a:ext uri="{FF2B5EF4-FFF2-40B4-BE49-F238E27FC236}">
                <a16:creationId xmlns:a16="http://schemas.microsoft.com/office/drawing/2014/main" id="{DA6961E5-277B-359E-5437-B5C1883EEBA1}"/>
              </a:ext>
            </a:extLst>
          </p:cNvPr>
          <p:cNvGrpSpPr/>
          <p:nvPr/>
        </p:nvGrpSpPr>
        <p:grpSpPr>
          <a:xfrm>
            <a:off x="3716199" y="2300435"/>
            <a:ext cx="360" cy="360"/>
            <a:chOff x="3716199" y="230043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t 4">
                  <a:extLst>
                    <a:ext uri="{FF2B5EF4-FFF2-40B4-BE49-F238E27FC236}">
                      <a16:creationId xmlns:a16="http://schemas.microsoft.com/office/drawing/2014/main" id="{B1783456-6394-3F1B-9EA1-C7F4417EBA37}"/>
                    </a:ext>
                  </a:extLst>
                </p14:cNvPr>
                <p14:cNvContentPartPr/>
                <p14:nvPr/>
              </p14:nvContentPartPr>
              <p14:xfrm>
                <a:off x="3716199" y="2300435"/>
                <a:ext cx="360" cy="3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B1783456-6394-3F1B-9EA1-C7F4417EBA3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10079" y="229431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t 5">
                  <a:extLst>
                    <a:ext uri="{FF2B5EF4-FFF2-40B4-BE49-F238E27FC236}">
                      <a16:creationId xmlns:a16="http://schemas.microsoft.com/office/drawing/2014/main" id="{B5D03C19-ADFC-7A79-E570-9007665340CE}"/>
                    </a:ext>
                  </a:extLst>
                </p14:cNvPr>
                <p14:cNvContentPartPr/>
                <p14:nvPr/>
              </p14:nvContentPartPr>
              <p14:xfrm>
                <a:off x="3716199" y="2300435"/>
                <a:ext cx="360" cy="360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B5D03C19-ADFC-7A79-E570-9007665340C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10079" y="229431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t 6">
                  <a:extLst>
                    <a:ext uri="{FF2B5EF4-FFF2-40B4-BE49-F238E27FC236}">
                      <a16:creationId xmlns:a16="http://schemas.microsoft.com/office/drawing/2014/main" id="{532AAA2F-DE20-A40B-01A3-C030E345C869}"/>
                    </a:ext>
                  </a:extLst>
                </p14:cNvPr>
                <p14:cNvContentPartPr/>
                <p14:nvPr/>
              </p14:nvContentPartPr>
              <p14:xfrm>
                <a:off x="3716199" y="2300435"/>
                <a:ext cx="360" cy="360"/>
              </p14:xfrm>
            </p:contentPart>
          </mc:Choice>
          <mc:Fallback xmlns="">
            <p:pic>
              <p:nvPicPr>
                <p:cNvPr id="7" name="Inkt 6">
                  <a:extLst>
                    <a:ext uri="{FF2B5EF4-FFF2-40B4-BE49-F238E27FC236}">
                      <a16:creationId xmlns:a16="http://schemas.microsoft.com/office/drawing/2014/main" id="{532AAA2F-DE20-A40B-01A3-C030E345C86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10079" y="229431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E49068C8-0ADE-7F6E-F650-7D51729BF3D9}"/>
                    </a:ext>
                  </a:extLst>
                </p14:cNvPr>
                <p14:cNvContentPartPr/>
                <p14:nvPr/>
              </p14:nvContentPartPr>
              <p14:xfrm>
                <a:off x="3716199" y="2300435"/>
                <a:ext cx="360" cy="360"/>
              </p14:xfrm>
            </p:contentPart>
          </mc:Choice>
          <mc:Fallback xmlns=""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E49068C8-0ADE-7F6E-F650-7D51729BF3D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10079" y="229431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5A9EC76F-7D17-0E5B-4DD6-21F1CCE0FB11}"/>
                    </a:ext>
                  </a:extLst>
                </p14:cNvPr>
                <p14:cNvContentPartPr/>
                <p14:nvPr/>
              </p14:nvContentPartPr>
              <p14:xfrm>
                <a:off x="3716199" y="2300435"/>
                <a:ext cx="360" cy="36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5A9EC76F-7D17-0E5B-4DD6-21F1CCE0FB1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10079" y="229431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DFC866A6-8181-B7E0-8DAF-0694DA32F9DB}"/>
              </a:ext>
            </a:extLst>
          </p:cNvPr>
          <p:cNvGrpSpPr/>
          <p:nvPr/>
        </p:nvGrpSpPr>
        <p:grpSpPr>
          <a:xfrm>
            <a:off x="3244239" y="2614715"/>
            <a:ext cx="360" cy="360"/>
            <a:chOff x="3244239" y="261471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E2CBD3A7-C093-FF34-1F77-46D193A98307}"/>
                    </a:ext>
                  </a:extLst>
                </p14:cNvPr>
                <p14:cNvContentPartPr/>
                <p14:nvPr/>
              </p14:nvContentPartPr>
              <p14:xfrm>
                <a:off x="3244239" y="2614715"/>
                <a:ext cx="360" cy="36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E2CBD3A7-C093-FF34-1F77-46D193A9830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38119" y="260859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6AD47305-E741-12E4-9C7C-E8DCB8F9FF1A}"/>
                    </a:ext>
                  </a:extLst>
                </p14:cNvPr>
                <p14:cNvContentPartPr/>
                <p14:nvPr/>
              </p14:nvContentPartPr>
              <p14:xfrm>
                <a:off x="3244239" y="2614715"/>
                <a:ext cx="360" cy="36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6AD47305-E741-12E4-9C7C-E8DCB8F9FF1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38119" y="260859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85419498"/>
      </p:ext>
    </p:extLst>
  </p:cSld>
  <p:clrMapOvr>
    <a:masterClrMapping/>
  </p:clrMapOvr>
</p:sld>
</file>

<file path=ppt/theme/theme1.xml><?xml version="1.0" encoding="utf-8"?>
<a:theme xmlns:a="http://schemas.openxmlformats.org/drawingml/2006/main" name="Chroma">
  <a:themeElements>
    <a:clrScheme name="Chroma">
      <a:dk1>
        <a:srgbClr val="131313"/>
      </a:dk1>
      <a:lt1>
        <a:sysClr val="window" lastClr="FFFFFF"/>
      </a:lt1>
      <a:dk2>
        <a:srgbClr val="0C233A"/>
      </a:dk2>
      <a:lt2>
        <a:srgbClr val="F5FAFD"/>
      </a:lt2>
      <a:accent1>
        <a:srgbClr val="4485DC"/>
      </a:accent1>
      <a:accent2>
        <a:srgbClr val="25AAD5"/>
      </a:accent2>
      <a:accent3>
        <a:srgbClr val="5BBEAC"/>
      </a:accent3>
      <a:accent4>
        <a:srgbClr val="6666E2"/>
      </a:accent4>
      <a:accent5>
        <a:srgbClr val="66C26C"/>
      </a:accent5>
      <a:accent6>
        <a:srgbClr val="10CF9B"/>
      </a:accent6>
      <a:hlink>
        <a:srgbClr val="4485DC"/>
      </a:hlink>
      <a:folHlink>
        <a:srgbClr val="25AAD5"/>
      </a:folHlink>
    </a:clrScheme>
    <a:fontScheme name="Custom 2">
      <a:majorFont>
        <a:latin typeface="Aptos Light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ma" id="{DC2B181E-9B25-4FFB-A269-A81149E37B96}" vid="{FD28A279-D9A1-4F6C-9122-D382EE67827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435</Words>
  <Application>Microsoft Office PowerPoint</Application>
  <PresentationFormat>Breedbeeld</PresentationFormat>
  <Paragraphs>71</Paragraphs>
  <Slides>23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Aptos</vt:lpstr>
      <vt:lpstr>Aptos Light</vt:lpstr>
      <vt:lpstr>Arial</vt:lpstr>
      <vt:lpstr>Chroma</vt:lpstr>
      <vt:lpstr>Injury Registration during Europe’s top-level events in the period 2005-2025</vt:lpstr>
      <vt:lpstr>PowerPoint-presentatie</vt:lpstr>
      <vt:lpstr>Total data (2004-2025)   Recent data over de period 2024-2025   </vt:lpstr>
      <vt:lpstr>Over the period 2005-2025</vt:lpstr>
      <vt:lpstr>Over the period 2005-2025</vt:lpstr>
      <vt:lpstr>Anatomical location (2005-2025)</vt:lpstr>
      <vt:lpstr>Anatomical location (2005-2025)</vt:lpstr>
      <vt:lpstr>Type of injury (2005-2025)</vt:lpstr>
      <vt:lpstr>PowerPoint-presentatie</vt:lpstr>
      <vt:lpstr>In 2024 and 2025</vt:lpstr>
      <vt:lpstr>Serious injuries in 2024 en 2025</vt:lpstr>
      <vt:lpstr>Comparision Anatomical location</vt:lpstr>
      <vt:lpstr>Comparision Anatomical location</vt:lpstr>
      <vt:lpstr>Comparision injury type</vt:lpstr>
      <vt:lpstr>Comparision injury type</vt:lpstr>
      <vt:lpstr>Unconsciousness after shime waza</vt:lpstr>
      <vt:lpstr>Unconsciousness after shime-waza</vt:lpstr>
      <vt:lpstr>A closer look at those strangulation-cases</vt:lpstr>
      <vt:lpstr>A closer look at those strangulation-cases</vt:lpstr>
      <vt:lpstr>A closer look at those strangulation-cases</vt:lpstr>
      <vt:lpstr>PowerPoint-presentatie</vt:lpstr>
      <vt:lpstr>What can we do 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Smolders</dc:creator>
  <cp:lastModifiedBy>Peter Smolders</cp:lastModifiedBy>
  <cp:revision>4</cp:revision>
  <dcterms:created xsi:type="dcterms:W3CDTF">2025-11-11T12:35:46Z</dcterms:created>
  <dcterms:modified xsi:type="dcterms:W3CDTF">2025-11-28T09:43:01Z</dcterms:modified>
</cp:coreProperties>
</file>